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Lst>
  <p:notesMasterIdLst>
    <p:notesMasterId r:id="rId16"/>
  </p:notesMasterIdLst>
  <p:sldIdLst>
    <p:sldId id="256" r:id="rId2"/>
    <p:sldId id="257" r:id="rId3"/>
    <p:sldId id="259" r:id="rId4"/>
    <p:sldId id="258" r:id="rId5"/>
    <p:sldId id="278" r:id="rId6"/>
    <p:sldId id="260" r:id="rId7"/>
    <p:sldId id="263" r:id="rId8"/>
    <p:sldId id="265" r:id="rId9"/>
    <p:sldId id="266" r:id="rId10"/>
    <p:sldId id="269" r:id="rId11"/>
    <p:sldId id="272" r:id="rId12"/>
    <p:sldId id="279" r:id="rId13"/>
    <p:sldId id="270" r:id="rId14"/>
    <p:sldId id="271" r:id="rId15"/>
  </p:sldIdLst>
  <p:sldSz cx="9144000" cy="6858000" type="screen4x3"/>
  <p:notesSz cx="7010400" cy="92964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27" roundtripDataSignature="AMtx7mj+kHXbvehjE9mvikiKErHG/OWjWQ=="/>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4C4C0E1-ABCA-4F32-8F61-5C9BC699A0DD}" v="18" dt="2024-03-11T21:21:46.934"/>
  </p1510:revLst>
</p1510:revInfo>
</file>

<file path=ppt/tableStyles.xml><?xml version="1.0" encoding="utf-8"?>
<a:tblStyleLst xmlns:a="http://schemas.openxmlformats.org/drawingml/2006/main" def="{4B7972CE-04A2-4C07-91A2-56DDFF36BE51}">
  <a:tblStyle styleId="{4B7972CE-04A2-4C07-91A2-56DDFF36BE51}" styleName="Table_0">
    <a:wholeTbl>
      <a:tcTxStyle b="off" i="off">
        <a:font>
          <a:latin typeface="Calibri"/>
          <a:ea typeface="Calibri"/>
          <a:cs typeface="Calibri"/>
        </a:font>
        <a:schemeClr val="dk1"/>
      </a:tcTxStyle>
      <a:tcStyle>
        <a:tcBdr>
          <a:left>
            <a:ln w="12700" cap="flat" cmpd="sng">
              <a:solidFill>
                <a:schemeClr val="lt1"/>
              </a:solidFill>
              <a:prstDash val="solid"/>
              <a:round/>
              <a:headEnd type="none" w="sm" len="sm"/>
              <a:tailEnd type="none" w="sm" len="sm"/>
            </a:ln>
          </a:left>
          <a:right>
            <a:ln w="12700" cap="flat" cmpd="sng">
              <a:solidFill>
                <a:schemeClr val="lt1"/>
              </a:solidFill>
              <a:prstDash val="solid"/>
              <a:round/>
              <a:headEnd type="none" w="sm" len="sm"/>
              <a:tailEnd type="none" w="sm" len="sm"/>
            </a:ln>
          </a:right>
          <a:top>
            <a:ln w="12700" cap="flat" cmpd="sng">
              <a:solidFill>
                <a:schemeClr val="lt1"/>
              </a:solidFill>
              <a:prstDash val="solid"/>
              <a:round/>
              <a:headEnd type="none" w="sm" len="sm"/>
              <a:tailEnd type="none" w="sm" len="sm"/>
            </a:ln>
          </a:top>
          <a:bottom>
            <a:ln w="12700" cap="flat" cmpd="sng">
              <a:solidFill>
                <a:schemeClr val="lt1"/>
              </a:solidFill>
              <a:prstDash val="solid"/>
              <a:round/>
              <a:headEnd type="none" w="sm" len="sm"/>
              <a:tailEnd type="none" w="sm" len="sm"/>
            </a:ln>
          </a:bottom>
          <a:insideH>
            <a:ln w="12700" cap="flat" cmpd="sng">
              <a:solidFill>
                <a:schemeClr val="lt1"/>
              </a:solidFill>
              <a:prstDash val="solid"/>
              <a:round/>
              <a:headEnd type="none" w="sm" len="sm"/>
              <a:tailEnd type="none" w="sm" len="sm"/>
            </a:ln>
          </a:insideH>
          <a:insideV>
            <a:ln w="12700" cap="flat" cmpd="sng">
              <a:solidFill>
                <a:schemeClr val="lt1"/>
              </a:solidFill>
              <a:prstDash val="solid"/>
              <a:round/>
              <a:headEnd type="none" w="sm" len="sm"/>
              <a:tailEnd type="none" w="sm" len="sm"/>
            </a:ln>
          </a:insideV>
        </a:tcBdr>
        <a:fill>
          <a:solidFill>
            <a:srgbClr val="E8EBF5"/>
          </a:solidFill>
        </a:fill>
      </a:tcStyle>
    </a:wholeTbl>
    <a:band1H>
      <a:tcTxStyle b="off" i="off"/>
      <a:tcStyle>
        <a:tcBdr/>
        <a:fill>
          <a:solidFill>
            <a:srgbClr val="CDD4EA"/>
          </a:solidFill>
        </a:fill>
      </a:tcStyle>
    </a:band1H>
    <a:band2H>
      <a:tcTxStyle b="off" i="off"/>
      <a:tcStyle>
        <a:tcBdr/>
      </a:tcStyle>
    </a:band2H>
    <a:band1V>
      <a:tcTxStyle b="off" i="off"/>
      <a:tcStyle>
        <a:tcBdr/>
        <a:fill>
          <a:solidFill>
            <a:srgbClr val="CDD4EA"/>
          </a:solidFill>
        </a:fill>
      </a:tcStyle>
    </a:band1V>
    <a:band2V>
      <a:tcTxStyle b="off" i="off"/>
      <a:tcStyle>
        <a:tcBdr/>
      </a:tcStyle>
    </a:band2V>
    <a:lastCol>
      <a:tcTxStyle b="on" i="off">
        <a:font>
          <a:latin typeface="Calibri"/>
          <a:ea typeface="Calibri"/>
          <a:cs typeface="Calibri"/>
        </a:font>
        <a:schemeClr val="lt1"/>
      </a:tcTxStyle>
      <a:tcStyle>
        <a:tcBdr/>
        <a:fill>
          <a:solidFill>
            <a:schemeClr val="accent1"/>
          </a:solidFill>
        </a:fill>
      </a:tcStyle>
    </a:lastCol>
    <a:firstCol>
      <a:tcTxStyle b="on" i="off">
        <a:font>
          <a:latin typeface="Calibri"/>
          <a:ea typeface="Calibri"/>
          <a:cs typeface="Calibri"/>
        </a:font>
        <a:schemeClr val="lt1"/>
      </a:tcTxStyle>
      <a:tcStyle>
        <a:tcBdr/>
        <a:fill>
          <a:solidFill>
            <a:schemeClr val="accent1"/>
          </a:solidFill>
        </a:fill>
      </a:tcStyle>
    </a:firstCol>
    <a:lastRow>
      <a:tcTxStyle b="on" i="off">
        <a:font>
          <a:latin typeface="Calibri"/>
          <a:ea typeface="Calibri"/>
          <a:cs typeface="Calibri"/>
        </a:font>
        <a:schemeClr val="lt1"/>
      </a:tcTxStyle>
      <a:tcStyle>
        <a:tcBdr>
          <a:top>
            <a:ln w="38100" cap="flat" cmpd="sng">
              <a:solidFill>
                <a:schemeClr val="lt1"/>
              </a:solidFill>
              <a:prstDash val="solid"/>
              <a:round/>
              <a:headEnd type="none" w="sm" len="sm"/>
              <a:tailEnd type="none" w="sm" len="sm"/>
            </a:ln>
          </a:top>
        </a:tcBdr>
        <a:fill>
          <a:solidFill>
            <a:schemeClr val="accent1"/>
          </a:solidFill>
        </a:fill>
      </a:tcStyle>
    </a:lastRow>
    <a:seCell>
      <a:tcTxStyle b="off" i="off"/>
      <a:tcStyle>
        <a:tcBdr/>
      </a:tcStyle>
    </a:seCell>
    <a:swCell>
      <a:tcTxStyle b="off" i="off"/>
      <a:tcStyle>
        <a:tcBdr/>
      </a:tcStyle>
    </a:swCell>
    <a:firstRow>
      <a:tcTxStyle b="on" i="off">
        <a:font>
          <a:latin typeface="Calibri"/>
          <a:ea typeface="Calibri"/>
          <a:cs typeface="Calibri"/>
        </a:font>
        <a:schemeClr val="lt1"/>
      </a:tcTxStyle>
      <a:tcStyle>
        <a:tcBdr>
          <a:bottom>
            <a:ln w="38100" cap="flat" cmpd="sng">
              <a:solidFill>
                <a:schemeClr val="lt1"/>
              </a:solidFill>
              <a:prstDash val="solid"/>
              <a:round/>
              <a:headEnd type="none" w="sm" len="sm"/>
              <a:tailEnd type="none" w="sm" len="sm"/>
            </a:ln>
          </a:bottom>
        </a:tcBdr>
        <a:fill>
          <a:solidFill>
            <a:schemeClr val="accent1"/>
          </a:solidFill>
        </a:fill>
      </a:tcStyle>
    </a:firstRow>
    <a:neCell>
      <a:tcTxStyle b="off" i="off"/>
      <a:tcStyle>
        <a:tcBdr/>
      </a:tcStyle>
    </a:neCell>
    <a:nwCell>
      <a:tcTxStyle b="off" i="off"/>
      <a:tcStyle>
        <a:tcBdr/>
      </a:tcStyle>
    </a:nwCell>
  </a:tblStyle>
  <a:tblStyle styleId="{BA9D441B-768D-4D83-BB6D-22DD7E1A2DC4}" styleName="Table_1">
    <a:wholeTbl>
      <a:tcTxStyle b="off" i="off">
        <a:font>
          <a:latin typeface="Arial"/>
          <a:ea typeface="Arial"/>
          <a:cs typeface="Arial"/>
        </a:font>
        <a:srgbClr val="000000"/>
      </a:tcTxStyle>
      <a:tcStyle>
        <a:tcBdr/>
      </a:tcStyle>
    </a:wholeTbl>
    <a:band1H>
      <a:tcTxStyle b="off" i="off"/>
      <a:tcStyle>
        <a:tcBdr/>
      </a:tcStyle>
    </a:band1H>
    <a:band2H>
      <a:tcTxStyle b="off" i="off"/>
      <a:tcStyle>
        <a:tcBdr/>
      </a:tcStyle>
    </a:band2H>
    <a:band1V>
      <a:tcTxStyle b="off" i="off"/>
      <a:tcStyle>
        <a:tcBdr/>
      </a:tcStyle>
    </a:band1V>
    <a:band2V>
      <a:tcTxStyle b="off" i="off"/>
      <a:tcStyle>
        <a:tcBdr/>
      </a:tcStyle>
    </a:band2V>
    <a:lastCol>
      <a:tcTxStyle b="off" i="off"/>
      <a:tcStyle>
        <a:tcBdr/>
      </a:tcStyle>
    </a:lastCol>
    <a:firstCol>
      <a:tcTxStyle b="off" i="off"/>
      <a:tcStyle>
        <a:tcBdr/>
      </a:tcStyle>
    </a:firstCol>
    <a:lastRow>
      <a:tcTxStyle b="off" i="off"/>
      <a:tcStyle>
        <a:tcBdr/>
      </a:tcStyle>
    </a:lastRow>
    <a:seCell>
      <a:tcTxStyle b="off" i="off"/>
      <a:tcStyle>
        <a:tcBdr/>
      </a:tcStyle>
    </a:seCell>
    <a:swCell>
      <a:tcTxStyle b="off" i="off"/>
      <a:tcStyle>
        <a:tcBdr/>
      </a:tcStyle>
    </a:swCell>
    <a:firstRow>
      <a:tcTxStyle b="off" i="off"/>
      <a:tcStyle>
        <a:tcBdr/>
      </a:tcStyle>
    </a:firstRow>
    <a:neCell>
      <a:tcTxStyle b="off" i="off"/>
      <a:tcStyle>
        <a:tcBdr/>
      </a:tcStyle>
    </a:neCell>
    <a:nwCell>
      <a:tcTxStyle b="off" i="off"/>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1" d="100"/>
          <a:sy n="111" d="100"/>
        </p:scale>
        <p:origin x="1596"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33"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notesMaster" Target="notesMasters/notesMaster1.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32"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8" Type="http://schemas.openxmlformats.org/officeDocument/2006/relationships/presProps" Target="presProps.xml"/><Relationship Id="rId10" Type="http://schemas.openxmlformats.org/officeDocument/2006/relationships/slide" Target="slides/slide9.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7" Type="http://customschemas.google.com/relationships/presentationmetadata" Target="metadata"/><Relationship Id="rId30"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Nate Cramer" userId="fbb18ee81441015a" providerId="LiveId" clId="{F4C4C0E1-ABCA-4F32-8F61-5C9BC699A0DD}"/>
    <pc:docChg chg="undo custSel addSld delSld modSld sldOrd">
      <pc:chgData name="Nate Cramer" userId="fbb18ee81441015a" providerId="LiveId" clId="{F4C4C0E1-ABCA-4F32-8F61-5C9BC699A0DD}" dt="2024-03-11T23:01:52.609" v="5209" actId="13926"/>
      <pc:docMkLst>
        <pc:docMk/>
      </pc:docMkLst>
      <pc:sldChg chg="addSp delSp modSp mod">
        <pc:chgData name="Nate Cramer" userId="fbb18ee81441015a" providerId="LiveId" clId="{F4C4C0E1-ABCA-4F32-8F61-5C9BC699A0DD}" dt="2024-03-07T20:38:01.460" v="308" actId="13926"/>
        <pc:sldMkLst>
          <pc:docMk/>
          <pc:sldMk cId="0" sldId="256"/>
        </pc:sldMkLst>
        <pc:spChg chg="mod">
          <ac:chgData name="Nate Cramer" userId="fbb18ee81441015a" providerId="LiveId" clId="{F4C4C0E1-ABCA-4F32-8F61-5C9BC699A0DD}" dt="2024-01-13T12:22:16.481" v="24" actId="20577"/>
          <ac:spMkLst>
            <pc:docMk/>
            <pc:sldMk cId="0" sldId="256"/>
            <ac:spMk id="89" creationId="{00000000-0000-0000-0000-000000000000}"/>
          </ac:spMkLst>
        </pc:spChg>
        <pc:spChg chg="mod">
          <ac:chgData name="Nate Cramer" userId="fbb18ee81441015a" providerId="LiveId" clId="{F4C4C0E1-ABCA-4F32-8F61-5C9BC699A0DD}" dt="2024-03-07T20:38:01.460" v="308" actId="13926"/>
          <ac:spMkLst>
            <pc:docMk/>
            <pc:sldMk cId="0" sldId="256"/>
            <ac:spMk id="90" creationId="{00000000-0000-0000-0000-000000000000}"/>
          </ac:spMkLst>
        </pc:spChg>
        <pc:picChg chg="add mod">
          <ac:chgData name="Nate Cramer" userId="fbb18ee81441015a" providerId="LiveId" clId="{F4C4C0E1-ABCA-4F32-8F61-5C9BC699A0DD}" dt="2024-01-13T12:22:04.373" v="5" actId="1076"/>
          <ac:picMkLst>
            <pc:docMk/>
            <pc:sldMk cId="0" sldId="256"/>
            <ac:picMk id="1026" creationId="{0AA68E3C-BA58-5851-C745-35B23DA60E4E}"/>
          </ac:picMkLst>
        </pc:picChg>
        <pc:picChg chg="del">
          <ac:chgData name="Nate Cramer" userId="fbb18ee81441015a" providerId="LiveId" clId="{F4C4C0E1-ABCA-4F32-8F61-5C9BC699A0DD}" dt="2024-01-13T12:21:46.659" v="0" actId="478"/>
          <ac:picMkLst>
            <pc:docMk/>
            <pc:sldMk cId="0" sldId="256"/>
            <ac:picMk id="1028" creationId="{8BED9E2E-3964-5799-F17A-285A4DE97892}"/>
          </ac:picMkLst>
        </pc:picChg>
      </pc:sldChg>
      <pc:sldChg chg="modSp mod">
        <pc:chgData name="Nate Cramer" userId="fbb18ee81441015a" providerId="LiveId" clId="{F4C4C0E1-ABCA-4F32-8F61-5C9BC699A0DD}" dt="2024-03-11T21:26:19.558" v="4295" actId="20577"/>
        <pc:sldMkLst>
          <pc:docMk/>
          <pc:sldMk cId="0" sldId="257"/>
        </pc:sldMkLst>
        <pc:spChg chg="mod">
          <ac:chgData name="Nate Cramer" userId="fbb18ee81441015a" providerId="LiveId" clId="{F4C4C0E1-ABCA-4F32-8F61-5C9BC699A0DD}" dt="2024-03-08T03:03:08.892" v="3083" actId="207"/>
          <ac:spMkLst>
            <pc:docMk/>
            <pc:sldMk cId="0" sldId="257"/>
            <ac:spMk id="98" creationId="{00000000-0000-0000-0000-000000000000}"/>
          </ac:spMkLst>
        </pc:spChg>
        <pc:spChg chg="mod">
          <ac:chgData name="Nate Cramer" userId="fbb18ee81441015a" providerId="LiveId" clId="{F4C4C0E1-ABCA-4F32-8F61-5C9BC699A0DD}" dt="2024-03-11T21:26:19.558" v="4295" actId="20577"/>
          <ac:spMkLst>
            <pc:docMk/>
            <pc:sldMk cId="0" sldId="257"/>
            <ac:spMk id="99" creationId="{00000000-0000-0000-0000-000000000000}"/>
          </ac:spMkLst>
        </pc:spChg>
      </pc:sldChg>
      <pc:sldChg chg="delSp modSp mod">
        <pc:chgData name="Nate Cramer" userId="fbb18ee81441015a" providerId="LiveId" clId="{F4C4C0E1-ABCA-4F32-8F61-5C9BC699A0DD}" dt="2024-03-11T23:00:49.666" v="5196" actId="13926"/>
        <pc:sldMkLst>
          <pc:docMk/>
          <pc:sldMk cId="0" sldId="258"/>
        </pc:sldMkLst>
        <pc:spChg chg="mod">
          <ac:chgData name="Nate Cramer" userId="fbb18ee81441015a" providerId="LiveId" clId="{F4C4C0E1-ABCA-4F32-8F61-5C9BC699A0DD}" dt="2024-03-11T21:25:56.750" v="4284" actId="255"/>
          <ac:spMkLst>
            <pc:docMk/>
            <pc:sldMk cId="0" sldId="258"/>
            <ac:spMk id="105" creationId="{00000000-0000-0000-0000-000000000000}"/>
          </ac:spMkLst>
        </pc:spChg>
        <pc:graphicFrameChg chg="del mod">
          <ac:chgData name="Nate Cramer" userId="fbb18ee81441015a" providerId="LiveId" clId="{F4C4C0E1-ABCA-4F32-8F61-5C9BC699A0DD}" dt="2024-01-13T12:25:11.828" v="33" actId="478"/>
          <ac:graphicFrameMkLst>
            <pc:docMk/>
            <pc:sldMk cId="0" sldId="258"/>
            <ac:graphicFrameMk id="4" creationId="{9F87D9A2-D1AA-B510-13E9-0C58821854A4}"/>
          </ac:graphicFrameMkLst>
        </pc:graphicFrameChg>
        <pc:graphicFrameChg chg="modGraphic">
          <ac:chgData name="Nate Cramer" userId="fbb18ee81441015a" providerId="LiveId" clId="{F4C4C0E1-ABCA-4F32-8F61-5C9BC699A0DD}" dt="2024-03-11T23:00:49.666" v="5196" actId="13926"/>
          <ac:graphicFrameMkLst>
            <pc:docMk/>
            <pc:sldMk cId="0" sldId="258"/>
            <ac:graphicFrameMk id="108" creationId="{00000000-0000-0000-0000-000000000000}"/>
          </ac:graphicFrameMkLst>
        </pc:graphicFrameChg>
      </pc:sldChg>
      <pc:sldChg chg="addSp delSp modSp mod ord">
        <pc:chgData name="Nate Cramer" userId="fbb18ee81441015a" providerId="LiveId" clId="{F4C4C0E1-ABCA-4F32-8F61-5C9BC699A0DD}" dt="2024-03-11T21:35:36.720" v="4758"/>
        <pc:sldMkLst>
          <pc:docMk/>
          <pc:sldMk cId="0" sldId="259"/>
        </pc:sldMkLst>
        <pc:spChg chg="add">
          <ac:chgData name="Nate Cramer" userId="fbb18ee81441015a" providerId="LiveId" clId="{F4C4C0E1-ABCA-4F32-8F61-5C9BC699A0DD}" dt="2024-01-13T12:30:05.165" v="34"/>
          <ac:spMkLst>
            <pc:docMk/>
            <pc:sldMk cId="0" sldId="259"/>
            <ac:spMk id="2" creationId="{B9AB2C8D-D9DB-986C-E9DA-144EB4746887}"/>
          </ac:spMkLst>
        </pc:spChg>
        <pc:spChg chg="add mod">
          <ac:chgData name="Nate Cramer" userId="fbb18ee81441015a" providerId="LiveId" clId="{F4C4C0E1-ABCA-4F32-8F61-5C9BC699A0DD}" dt="2024-01-13T12:30:18.284" v="36"/>
          <ac:spMkLst>
            <pc:docMk/>
            <pc:sldMk cId="0" sldId="259"/>
            <ac:spMk id="3" creationId="{D74D8167-9051-5313-D0DB-332210BE21E3}"/>
          </ac:spMkLst>
        </pc:spChg>
        <pc:spChg chg="mod">
          <ac:chgData name="Nate Cramer" userId="fbb18ee81441015a" providerId="LiveId" clId="{F4C4C0E1-ABCA-4F32-8F61-5C9BC699A0DD}" dt="2024-03-08T03:03:23.690" v="3086" actId="207"/>
          <ac:spMkLst>
            <pc:docMk/>
            <pc:sldMk cId="0" sldId="259"/>
            <ac:spMk id="113" creationId="{00000000-0000-0000-0000-000000000000}"/>
          </ac:spMkLst>
        </pc:spChg>
        <pc:spChg chg="mod">
          <ac:chgData name="Nate Cramer" userId="fbb18ee81441015a" providerId="LiveId" clId="{F4C4C0E1-ABCA-4F32-8F61-5C9BC699A0DD}" dt="2024-01-13T12:33:51.713" v="57" actId="14100"/>
          <ac:spMkLst>
            <pc:docMk/>
            <pc:sldMk cId="0" sldId="259"/>
            <ac:spMk id="116" creationId="{00000000-0000-0000-0000-000000000000}"/>
          </ac:spMkLst>
        </pc:spChg>
        <pc:picChg chg="del">
          <ac:chgData name="Nate Cramer" userId="fbb18ee81441015a" providerId="LiveId" clId="{F4C4C0E1-ABCA-4F32-8F61-5C9BC699A0DD}" dt="2024-01-13T12:30:15.233" v="35" actId="478"/>
          <ac:picMkLst>
            <pc:docMk/>
            <pc:sldMk cId="0" sldId="259"/>
            <ac:picMk id="4" creationId="{E75B2F87-DB04-14C8-55E4-2E48D8C4EB09}"/>
          </ac:picMkLst>
        </pc:picChg>
        <pc:picChg chg="add mod">
          <ac:chgData name="Nate Cramer" userId="fbb18ee81441015a" providerId="LiveId" clId="{F4C4C0E1-ABCA-4F32-8F61-5C9BC699A0DD}" dt="2024-01-13T12:34:55.707" v="102" actId="1076"/>
          <ac:picMkLst>
            <pc:docMk/>
            <pc:sldMk cId="0" sldId="259"/>
            <ac:picMk id="6" creationId="{684D2A5E-8B83-E739-CED8-F980B0E24907}"/>
          </ac:picMkLst>
        </pc:picChg>
      </pc:sldChg>
      <pc:sldChg chg="modSp mod">
        <pc:chgData name="Nate Cramer" userId="fbb18ee81441015a" providerId="LiveId" clId="{F4C4C0E1-ABCA-4F32-8F61-5C9BC699A0DD}" dt="2024-03-11T21:36:07.025" v="4765" actId="20577"/>
        <pc:sldMkLst>
          <pc:docMk/>
          <pc:sldMk cId="0" sldId="260"/>
        </pc:sldMkLst>
        <pc:spChg chg="mod">
          <ac:chgData name="Nate Cramer" userId="fbb18ee81441015a" providerId="LiveId" clId="{F4C4C0E1-ABCA-4F32-8F61-5C9BC699A0DD}" dt="2024-03-11T21:36:07.025" v="4765" actId="20577"/>
          <ac:spMkLst>
            <pc:docMk/>
            <pc:sldMk cId="0" sldId="260"/>
            <ac:spMk id="126" creationId="{00000000-0000-0000-0000-000000000000}"/>
          </ac:spMkLst>
        </pc:spChg>
        <pc:spChg chg="mod">
          <ac:chgData name="Nate Cramer" userId="fbb18ee81441015a" providerId="LiveId" clId="{F4C4C0E1-ABCA-4F32-8F61-5C9BC699A0DD}" dt="2024-03-08T01:30:20.854" v="734" actId="20577"/>
          <ac:spMkLst>
            <pc:docMk/>
            <pc:sldMk cId="0" sldId="260"/>
            <ac:spMk id="127" creationId="{00000000-0000-0000-0000-000000000000}"/>
          </ac:spMkLst>
        </pc:spChg>
      </pc:sldChg>
      <pc:sldChg chg="addSp delSp modSp mod">
        <pc:chgData name="Nate Cramer" userId="fbb18ee81441015a" providerId="LiveId" clId="{F4C4C0E1-ABCA-4F32-8F61-5C9BC699A0DD}" dt="2024-03-11T21:20:49.916" v="4178" actId="478"/>
        <pc:sldMkLst>
          <pc:docMk/>
          <pc:sldMk cId="0" sldId="263"/>
        </pc:sldMkLst>
        <pc:spChg chg="add del mod">
          <ac:chgData name="Nate Cramer" userId="fbb18ee81441015a" providerId="LiveId" clId="{F4C4C0E1-ABCA-4F32-8F61-5C9BC699A0DD}" dt="2024-03-08T01:46:08.029" v="799"/>
          <ac:spMkLst>
            <pc:docMk/>
            <pc:sldMk cId="0" sldId="263"/>
            <ac:spMk id="2" creationId="{74ED43EA-5852-9B9F-1E05-1D135A811DF5}"/>
          </ac:spMkLst>
        </pc:spChg>
        <pc:spChg chg="add del mod">
          <ac:chgData name="Nate Cramer" userId="fbb18ee81441015a" providerId="LiveId" clId="{F4C4C0E1-ABCA-4F32-8F61-5C9BC699A0DD}" dt="2024-03-11T21:20:49.916" v="4178" actId="478"/>
          <ac:spMkLst>
            <pc:docMk/>
            <pc:sldMk cId="0" sldId="263"/>
            <ac:spMk id="3" creationId="{70F09DFC-FF71-2FBA-07B6-750C9BB6937D}"/>
          </ac:spMkLst>
        </pc:spChg>
        <pc:spChg chg="mod">
          <ac:chgData name="Nate Cramer" userId="fbb18ee81441015a" providerId="LiveId" clId="{F4C4C0E1-ABCA-4F32-8F61-5C9BC699A0DD}" dt="2024-03-08T03:03:37.562" v="3089" actId="207"/>
          <ac:spMkLst>
            <pc:docMk/>
            <pc:sldMk cId="0" sldId="263"/>
            <ac:spMk id="150" creationId="{00000000-0000-0000-0000-000000000000}"/>
          </ac:spMkLst>
        </pc:spChg>
        <pc:graphicFrameChg chg="modGraphic">
          <ac:chgData name="Nate Cramer" userId="fbb18ee81441015a" providerId="LiveId" clId="{F4C4C0E1-ABCA-4F32-8F61-5C9BC699A0DD}" dt="2024-03-11T21:20:40.214" v="4176" actId="13926"/>
          <ac:graphicFrameMkLst>
            <pc:docMk/>
            <pc:sldMk cId="0" sldId="263"/>
            <ac:graphicFrameMk id="151" creationId="{00000000-0000-0000-0000-000000000000}"/>
          </ac:graphicFrameMkLst>
        </pc:graphicFrameChg>
      </pc:sldChg>
      <pc:sldChg chg="modSp mod">
        <pc:chgData name="Nate Cramer" userId="fbb18ee81441015a" providerId="LiveId" clId="{F4C4C0E1-ABCA-4F32-8F61-5C9BC699A0DD}" dt="2024-03-11T22:45:45.986" v="5059" actId="13926"/>
        <pc:sldMkLst>
          <pc:docMk/>
          <pc:sldMk cId="0" sldId="265"/>
        </pc:sldMkLst>
        <pc:spChg chg="mod">
          <ac:chgData name="Nate Cramer" userId="fbb18ee81441015a" providerId="LiveId" clId="{F4C4C0E1-ABCA-4F32-8F61-5C9BC699A0DD}" dt="2024-03-08T03:03:54.484" v="3092" actId="207"/>
          <ac:spMkLst>
            <pc:docMk/>
            <pc:sldMk cId="0" sldId="265"/>
            <ac:spMk id="166" creationId="{00000000-0000-0000-0000-000000000000}"/>
          </ac:spMkLst>
        </pc:spChg>
        <pc:graphicFrameChg chg="modGraphic">
          <ac:chgData name="Nate Cramer" userId="fbb18ee81441015a" providerId="LiveId" clId="{F4C4C0E1-ABCA-4F32-8F61-5C9BC699A0DD}" dt="2024-03-11T22:45:45.986" v="5059" actId="13926"/>
          <ac:graphicFrameMkLst>
            <pc:docMk/>
            <pc:sldMk cId="0" sldId="265"/>
            <ac:graphicFrameMk id="167" creationId="{00000000-0000-0000-0000-000000000000}"/>
          </ac:graphicFrameMkLst>
        </pc:graphicFrameChg>
      </pc:sldChg>
      <pc:sldChg chg="modSp mod">
        <pc:chgData name="Nate Cramer" userId="fbb18ee81441015a" providerId="LiveId" clId="{F4C4C0E1-ABCA-4F32-8F61-5C9BC699A0DD}" dt="2024-03-11T21:24:00.674" v="4241" actId="20577"/>
        <pc:sldMkLst>
          <pc:docMk/>
          <pc:sldMk cId="0" sldId="266"/>
        </pc:sldMkLst>
        <pc:spChg chg="mod">
          <ac:chgData name="Nate Cramer" userId="fbb18ee81441015a" providerId="LiveId" clId="{F4C4C0E1-ABCA-4F32-8F61-5C9BC699A0DD}" dt="2024-03-08T03:04:09.841" v="3095" actId="207"/>
          <ac:spMkLst>
            <pc:docMk/>
            <pc:sldMk cId="0" sldId="266"/>
            <ac:spMk id="174" creationId="{00000000-0000-0000-0000-000000000000}"/>
          </ac:spMkLst>
        </pc:spChg>
        <pc:graphicFrameChg chg="mod modGraphic">
          <ac:chgData name="Nate Cramer" userId="fbb18ee81441015a" providerId="LiveId" clId="{F4C4C0E1-ABCA-4F32-8F61-5C9BC699A0DD}" dt="2024-03-11T21:24:00.674" v="4241" actId="20577"/>
          <ac:graphicFrameMkLst>
            <pc:docMk/>
            <pc:sldMk cId="0" sldId="266"/>
            <ac:graphicFrameMk id="175" creationId="{00000000-0000-0000-0000-000000000000}"/>
          </ac:graphicFrameMkLst>
        </pc:graphicFrameChg>
      </pc:sldChg>
      <pc:sldChg chg="modSp mod">
        <pc:chgData name="Nate Cramer" userId="fbb18ee81441015a" providerId="LiveId" clId="{F4C4C0E1-ABCA-4F32-8F61-5C9BC699A0DD}" dt="2024-03-11T23:01:52.609" v="5209" actId="13926"/>
        <pc:sldMkLst>
          <pc:docMk/>
          <pc:sldMk cId="0" sldId="269"/>
        </pc:sldMkLst>
        <pc:spChg chg="mod">
          <ac:chgData name="Nate Cramer" userId="fbb18ee81441015a" providerId="LiveId" clId="{F4C4C0E1-ABCA-4F32-8F61-5C9BC699A0DD}" dt="2024-01-13T13:10:23.062" v="248" actId="20577"/>
          <ac:spMkLst>
            <pc:docMk/>
            <pc:sldMk cId="0" sldId="269"/>
            <ac:spMk id="4" creationId="{F173A159-F0F9-1D3B-A252-6A332D6D9B7D}"/>
          </ac:spMkLst>
        </pc:spChg>
        <pc:spChg chg="mod">
          <ac:chgData name="Nate Cramer" userId="fbb18ee81441015a" providerId="LiveId" clId="{F4C4C0E1-ABCA-4F32-8F61-5C9BC699A0DD}" dt="2024-03-11T22:37:23.758" v="4999" actId="20577"/>
          <ac:spMkLst>
            <pc:docMk/>
            <pc:sldMk cId="0" sldId="269"/>
            <ac:spMk id="197" creationId="{00000000-0000-0000-0000-000000000000}"/>
          </ac:spMkLst>
        </pc:spChg>
        <pc:graphicFrameChg chg="mod modGraphic">
          <ac:chgData name="Nate Cramer" userId="fbb18ee81441015a" providerId="LiveId" clId="{F4C4C0E1-ABCA-4F32-8F61-5C9BC699A0DD}" dt="2024-03-11T23:01:52.609" v="5209" actId="13926"/>
          <ac:graphicFrameMkLst>
            <pc:docMk/>
            <pc:sldMk cId="0" sldId="269"/>
            <ac:graphicFrameMk id="199" creationId="{00000000-0000-0000-0000-000000000000}"/>
          </ac:graphicFrameMkLst>
        </pc:graphicFrameChg>
      </pc:sldChg>
      <pc:sldChg chg="modSp mod">
        <pc:chgData name="Nate Cramer" userId="fbb18ee81441015a" providerId="LiveId" clId="{F4C4C0E1-ABCA-4F32-8F61-5C9BC699A0DD}" dt="2024-03-08T03:05:50.534" v="3139" actId="20577"/>
        <pc:sldMkLst>
          <pc:docMk/>
          <pc:sldMk cId="0" sldId="270"/>
        </pc:sldMkLst>
        <pc:spChg chg="mod">
          <ac:chgData name="Nate Cramer" userId="fbb18ee81441015a" providerId="LiveId" clId="{F4C4C0E1-ABCA-4F32-8F61-5C9BC699A0DD}" dt="2024-03-08T03:04:50.261" v="3100" actId="14100"/>
          <ac:spMkLst>
            <pc:docMk/>
            <pc:sldMk cId="0" sldId="270"/>
            <ac:spMk id="204" creationId="{00000000-0000-0000-0000-000000000000}"/>
          </ac:spMkLst>
        </pc:spChg>
        <pc:spChg chg="mod">
          <ac:chgData name="Nate Cramer" userId="fbb18ee81441015a" providerId="LiveId" clId="{F4C4C0E1-ABCA-4F32-8F61-5C9BC699A0DD}" dt="2024-03-08T03:05:50.534" v="3139" actId="20577"/>
          <ac:spMkLst>
            <pc:docMk/>
            <pc:sldMk cId="0" sldId="270"/>
            <ac:spMk id="205" creationId="{00000000-0000-0000-0000-000000000000}"/>
          </ac:spMkLst>
        </pc:spChg>
      </pc:sldChg>
      <pc:sldChg chg="addSp delSp modSp mod">
        <pc:chgData name="Nate Cramer" userId="fbb18ee81441015a" providerId="LiveId" clId="{F4C4C0E1-ABCA-4F32-8F61-5C9BC699A0DD}" dt="2024-03-08T03:03:00.551" v="3082" actId="207"/>
        <pc:sldMkLst>
          <pc:docMk/>
          <pc:sldMk cId="0" sldId="271"/>
        </pc:sldMkLst>
        <pc:spChg chg="mod">
          <ac:chgData name="Nate Cramer" userId="fbb18ee81441015a" providerId="LiveId" clId="{F4C4C0E1-ABCA-4F32-8F61-5C9BC699A0DD}" dt="2024-03-08T03:03:00.551" v="3082" actId="207"/>
          <ac:spMkLst>
            <pc:docMk/>
            <pc:sldMk cId="0" sldId="271"/>
            <ac:spMk id="212" creationId="{00000000-0000-0000-0000-000000000000}"/>
          </ac:spMkLst>
        </pc:spChg>
        <pc:spChg chg="mod">
          <ac:chgData name="Nate Cramer" userId="fbb18ee81441015a" providerId="LiveId" clId="{F4C4C0E1-ABCA-4F32-8F61-5C9BC699A0DD}" dt="2024-03-08T02:59:57.691" v="3021" actId="13926"/>
          <ac:spMkLst>
            <pc:docMk/>
            <pc:sldMk cId="0" sldId="271"/>
            <ac:spMk id="216" creationId="{00000000-0000-0000-0000-000000000000}"/>
          </ac:spMkLst>
        </pc:spChg>
        <pc:picChg chg="del mod">
          <ac:chgData name="Nate Cramer" userId="fbb18ee81441015a" providerId="LiveId" clId="{F4C4C0E1-ABCA-4F32-8F61-5C9BC699A0DD}" dt="2024-03-07T20:51:41.011" v="399" actId="478"/>
          <ac:picMkLst>
            <pc:docMk/>
            <pc:sldMk cId="0" sldId="271"/>
            <ac:picMk id="4" creationId="{157CB477-5932-BCC4-DE09-68988492E902}"/>
          </ac:picMkLst>
        </pc:picChg>
        <pc:picChg chg="add mod">
          <ac:chgData name="Nate Cramer" userId="fbb18ee81441015a" providerId="LiveId" clId="{F4C4C0E1-ABCA-4F32-8F61-5C9BC699A0DD}" dt="2024-03-07T20:51:58.249" v="402" actId="1076"/>
          <ac:picMkLst>
            <pc:docMk/>
            <pc:sldMk cId="0" sldId="271"/>
            <ac:picMk id="1026" creationId="{78DF602C-8862-4E6A-4F69-39940E9B5E72}"/>
          </ac:picMkLst>
        </pc:picChg>
      </pc:sldChg>
      <pc:sldChg chg="modSp mod">
        <pc:chgData name="Nate Cramer" userId="fbb18ee81441015a" providerId="LiveId" clId="{F4C4C0E1-ABCA-4F32-8F61-5C9BC699A0DD}" dt="2024-03-11T21:27:26.170" v="4301" actId="20577"/>
        <pc:sldMkLst>
          <pc:docMk/>
          <pc:sldMk cId="2775380805" sldId="272"/>
        </pc:sldMkLst>
        <pc:spChg chg="mod">
          <ac:chgData name="Nate Cramer" userId="fbb18ee81441015a" providerId="LiveId" clId="{F4C4C0E1-ABCA-4F32-8F61-5C9BC699A0DD}" dt="2024-03-08T03:06:23.297" v="3170" actId="20577"/>
          <ac:spMkLst>
            <pc:docMk/>
            <pc:sldMk cId="2775380805" sldId="272"/>
            <ac:spMk id="2" creationId="{B45DA8FA-1757-F05B-D801-65EE3D586CC1}"/>
          </ac:spMkLst>
        </pc:spChg>
        <pc:spChg chg="mod">
          <ac:chgData name="Nate Cramer" userId="fbb18ee81441015a" providerId="LiveId" clId="{F4C4C0E1-ABCA-4F32-8F61-5C9BC699A0DD}" dt="2024-03-11T21:27:26.170" v="4301" actId="20577"/>
          <ac:spMkLst>
            <pc:docMk/>
            <pc:sldMk cId="2775380805" sldId="272"/>
            <ac:spMk id="3" creationId="{8504D2B5-E721-6711-701C-C3FD9D9949C3}"/>
          </ac:spMkLst>
        </pc:spChg>
      </pc:sldChg>
      <pc:sldChg chg="modSp del mod">
        <pc:chgData name="Nate Cramer" userId="fbb18ee81441015a" providerId="LiveId" clId="{F4C4C0E1-ABCA-4F32-8F61-5C9BC699A0DD}" dt="2024-03-08T02:25:37.422" v="1533" actId="2696"/>
        <pc:sldMkLst>
          <pc:docMk/>
          <pc:sldMk cId="2423743587" sldId="273"/>
        </pc:sldMkLst>
        <pc:spChg chg="mod">
          <ac:chgData name="Nate Cramer" userId="fbb18ee81441015a" providerId="LiveId" clId="{F4C4C0E1-ABCA-4F32-8F61-5C9BC699A0DD}" dt="2024-01-13T12:40:21.271" v="238" actId="207"/>
          <ac:spMkLst>
            <pc:docMk/>
            <pc:sldMk cId="2423743587" sldId="273"/>
            <ac:spMk id="2" creationId="{82A489B9-8BBB-89A9-22D1-A4031F8DE535}"/>
          </ac:spMkLst>
        </pc:spChg>
        <pc:graphicFrameChg chg="modGraphic">
          <ac:chgData name="Nate Cramer" userId="fbb18ee81441015a" providerId="LiveId" clId="{F4C4C0E1-ABCA-4F32-8F61-5C9BC699A0DD}" dt="2024-01-13T12:40:34.377" v="240" actId="13926"/>
          <ac:graphicFrameMkLst>
            <pc:docMk/>
            <pc:sldMk cId="2423743587" sldId="273"/>
            <ac:graphicFrameMk id="5" creationId="{B3DA9CFB-ADAB-C287-89B2-C9B5EFB0552F}"/>
          </ac:graphicFrameMkLst>
        </pc:graphicFrameChg>
      </pc:sldChg>
      <pc:sldChg chg="modSp del mod">
        <pc:chgData name="Nate Cramer" userId="fbb18ee81441015a" providerId="LiveId" clId="{F4C4C0E1-ABCA-4F32-8F61-5C9BC699A0DD}" dt="2024-03-08T02:25:48.401" v="1534" actId="2696"/>
        <pc:sldMkLst>
          <pc:docMk/>
          <pc:sldMk cId="1249309560" sldId="274"/>
        </pc:sldMkLst>
        <pc:spChg chg="mod">
          <ac:chgData name="Nate Cramer" userId="fbb18ee81441015a" providerId="LiveId" clId="{F4C4C0E1-ABCA-4F32-8F61-5C9BC699A0DD}" dt="2024-01-13T12:40:45.565" v="241" actId="207"/>
          <ac:spMkLst>
            <pc:docMk/>
            <pc:sldMk cId="1249309560" sldId="274"/>
            <ac:spMk id="5" creationId="{A6F9F51C-3140-4ECA-D6B2-D278A5733818}"/>
          </ac:spMkLst>
        </pc:spChg>
        <pc:graphicFrameChg chg="modGraphic">
          <ac:chgData name="Nate Cramer" userId="fbb18ee81441015a" providerId="LiveId" clId="{F4C4C0E1-ABCA-4F32-8F61-5C9BC699A0DD}" dt="2024-01-13T12:40:52.249" v="242" actId="13926"/>
          <ac:graphicFrameMkLst>
            <pc:docMk/>
            <pc:sldMk cId="1249309560" sldId="274"/>
            <ac:graphicFrameMk id="6" creationId="{E1C2345D-380F-F8D5-9C81-FC19816F92C0}"/>
          </ac:graphicFrameMkLst>
        </pc:graphicFrameChg>
      </pc:sldChg>
      <pc:sldChg chg="modSp del mod">
        <pc:chgData name="Nate Cramer" userId="fbb18ee81441015a" providerId="LiveId" clId="{F4C4C0E1-ABCA-4F32-8F61-5C9BC699A0DD}" dt="2024-03-08T02:26:00.066" v="1536" actId="2696"/>
        <pc:sldMkLst>
          <pc:docMk/>
          <pc:sldMk cId="2683341971" sldId="275"/>
        </pc:sldMkLst>
        <pc:spChg chg="mod">
          <ac:chgData name="Nate Cramer" userId="fbb18ee81441015a" providerId="LiveId" clId="{F4C4C0E1-ABCA-4F32-8F61-5C9BC699A0DD}" dt="2024-01-13T13:10:50.832" v="250" actId="13926"/>
          <ac:spMkLst>
            <pc:docMk/>
            <pc:sldMk cId="2683341971" sldId="275"/>
            <ac:spMk id="2" creationId="{AC28C1E2-4DE9-6448-7274-B8B91865A5F0}"/>
          </ac:spMkLst>
        </pc:spChg>
        <pc:graphicFrameChg chg="modGraphic">
          <ac:chgData name="Nate Cramer" userId="fbb18ee81441015a" providerId="LiveId" clId="{F4C4C0E1-ABCA-4F32-8F61-5C9BC699A0DD}" dt="2024-01-13T13:10:44.889" v="249" actId="13926"/>
          <ac:graphicFrameMkLst>
            <pc:docMk/>
            <pc:sldMk cId="2683341971" sldId="275"/>
            <ac:graphicFrameMk id="5" creationId="{9E27B70C-CF1B-7852-667B-FD2D980AD5CF}"/>
          </ac:graphicFrameMkLst>
        </pc:graphicFrameChg>
      </pc:sldChg>
      <pc:sldChg chg="modSp del mod">
        <pc:chgData name="Nate Cramer" userId="fbb18ee81441015a" providerId="LiveId" clId="{F4C4C0E1-ABCA-4F32-8F61-5C9BC699A0DD}" dt="2024-03-08T02:25:54.106" v="1535" actId="2696"/>
        <pc:sldMkLst>
          <pc:docMk/>
          <pc:sldMk cId="164047495" sldId="276"/>
        </pc:sldMkLst>
        <pc:spChg chg="mod">
          <ac:chgData name="Nate Cramer" userId="fbb18ee81441015a" providerId="LiveId" clId="{F4C4C0E1-ABCA-4F32-8F61-5C9BC699A0DD}" dt="2024-01-13T12:41:10.111" v="243" actId="207"/>
          <ac:spMkLst>
            <pc:docMk/>
            <pc:sldMk cId="164047495" sldId="276"/>
            <ac:spMk id="2" creationId="{B66272E2-0285-A596-BCB2-26164BA1E98D}"/>
          </ac:spMkLst>
        </pc:spChg>
        <pc:graphicFrameChg chg="modGraphic">
          <ac:chgData name="Nate Cramer" userId="fbb18ee81441015a" providerId="LiveId" clId="{F4C4C0E1-ABCA-4F32-8F61-5C9BC699A0DD}" dt="2024-01-13T13:10:59.748" v="251" actId="13926"/>
          <ac:graphicFrameMkLst>
            <pc:docMk/>
            <pc:sldMk cId="164047495" sldId="276"/>
            <ac:graphicFrameMk id="5" creationId="{8D4A6479-5E45-4760-909B-4EC0A93C90DB}"/>
          </ac:graphicFrameMkLst>
        </pc:graphicFrameChg>
      </pc:sldChg>
      <pc:sldChg chg="new del">
        <pc:chgData name="Nate Cramer" userId="fbb18ee81441015a" providerId="LiveId" clId="{F4C4C0E1-ABCA-4F32-8F61-5C9BC699A0DD}" dt="2024-01-13T13:11:49.958" v="256" actId="2696"/>
        <pc:sldMkLst>
          <pc:docMk/>
          <pc:sldMk cId="2176767858" sldId="277"/>
        </pc:sldMkLst>
      </pc:sldChg>
      <pc:sldChg chg="delSp modSp add del mod ord">
        <pc:chgData name="Nate Cramer" userId="fbb18ee81441015a" providerId="LiveId" clId="{F4C4C0E1-ABCA-4F32-8F61-5C9BC699A0DD}" dt="2024-03-11T21:10:52.558" v="4115" actId="2696"/>
        <pc:sldMkLst>
          <pc:docMk/>
          <pc:sldMk cId="4178719985" sldId="277"/>
        </pc:sldMkLst>
        <pc:spChg chg="mod">
          <ac:chgData name="Nate Cramer" userId="fbb18ee81441015a" providerId="LiveId" clId="{F4C4C0E1-ABCA-4F32-8F61-5C9BC699A0DD}" dt="2024-03-08T03:23:39.234" v="3504" actId="20577"/>
          <ac:spMkLst>
            <pc:docMk/>
            <pc:sldMk cId="4178719985" sldId="277"/>
            <ac:spMk id="2" creationId="{B66272E2-0285-A596-BCB2-26164BA1E98D}"/>
          </ac:spMkLst>
        </pc:spChg>
        <pc:spChg chg="mod">
          <ac:chgData name="Nate Cramer" userId="fbb18ee81441015a" providerId="LiveId" clId="{F4C4C0E1-ABCA-4F32-8F61-5C9BC699A0DD}" dt="2024-03-08T03:14:34.141" v="3486" actId="13926"/>
          <ac:spMkLst>
            <pc:docMk/>
            <pc:sldMk cId="4178719985" sldId="277"/>
            <ac:spMk id="3" creationId="{7358F761-7F14-7C12-28D7-BE1463FC143F}"/>
          </ac:spMkLst>
        </pc:spChg>
        <pc:graphicFrameChg chg="del modGraphic">
          <ac:chgData name="Nate Cramer" userId="fbb18ee81441015a" providerId="LiveId" clId="{F4C4C0E1-ABCA-4F32-8F61-5C9BC699A0DD}" dt="2024-03-08T01:29:46.214" v="723" actId="478"/>
          <ac:graphicFrameMkLst>
            <pc:docMk/>
            <pc:sldMk cId="4178719985" sldId="277"/>
            <ac:graphicFrameMk id="5" creationId="{8D4A6479-5E45-4760-909B-4EC0A93C90DB}"/>
          </ac:graphicFrameMkLst>
        </pc:graphicFrameChg>
      </pc:sldChg>
      <pc:sldChg chg="modSp add mod">
        <pc:chgData name="Nate Cramer" userId="fbb18ee81441015a" providerId="LiveId" clId="{F4C4C0E1-ABCA-4F32-8F61-5C9BC699A0DD}" dt="2024-03-11T22:48:40.601" v="5120" actId="20577"/>
        <pc:sldMkLst>
          <pc:docMk/>
          <pc:sldMk cId="1321051592" sldId="278"/>
        </pc:sldMkLst>
        <pc:spChg chg="mod">
          <ac:chgData name="Nate Cramer" userId="fbb18ee81441015a" providerId="LiveId" clId="{F4C4C0E1-ABCA-4F32-8F61-5C9BC699A0DD}" dt="2024-03-08T03:24:12.320" v="3521" actId="20577"/>
          <ac:spMkLst>
            <pc:docMk/>
            <pc:sldMk cId="1321051592" sldId="278"/>
            <ac:spMk id="2" creationId="{B66272E2-0285-A596-BCB2-26164BA1E98D}"/>
          </ac:spMkLst>
        </pc:spChg>
        <pc:spChg chg="mod">
          <ac:chgData name="Nate Cramer" userId="fbb18ee81441015a" providerId="LiveId" clId="{F4C4C0E1-ABCA-4F32-8F61-5C9BC699A0DD}" dt="2024-03-11T22:48:40.601" v="5120" actId="20577"/>
          <ac:spMkLst>
            <pc:docMk/>
            <pc:sldMk cId="1321051592" sldId="278"/>
            <ac:spMk id="3" creationId="{7358F761-7F14-7C12-28D7-BE1463FC143F}"/>
          </ac:spMkLst>
        </pc:spChg>
      </pc:sldChg>
      <pc:sldChg chg="new del">
        <pc:chgData name="Nate Cramer" userId="fbb18ee81441015a" providerId="LiveId" clId="{F4C4C0E1-ABCA-4F32-8F61-5C9BC699A0DD}" dt="2024-03-08T03:23:57.541" v="3506" actId="2696"/>
        <pc:sldMkLst>
          <pc:docMk/>
          <pc:sldMk cId="1532890797" sldId="278"/>
        </pc:sldMkLst>
      </pc:sldChg>
      <pc:sldChg chg="new del">
        <pc:chgData name="Nate Cramer" userId="fbb18ee81441015a" providerId="LiveId" clId="{F4C4C0E1-ABCA-4F32-8F61-5C9BC699A0DD}" dt="2024-01-13T13:11:57.615" v="257" actId="2696"/>
        <pc:sldMkLst>
          <pc:docMk/>
          <pc:sldMk cId="3614061382" sldId="278"/>
        </pc:sldMkLst>
      </pc:sldChg>
      <pc:sldChg chg="modSp add mod">
        <pc:chgData name="Nate Cramer" userId="fbb18ee81441015a" providerId="LiveId" clId="{F4C4C0E1-ABCA-4F32-8F61-5C9BC699A0DD}" dt="2024-03-11T21:32:02.175" v="4740" actId="20577"/>
        <pc:sldMkLst>
          <pc:docMk/>
          <pc:sldMk cId="731758130" sldId="279"/>
        </pc:sldMkLst>
        <pc:spChg chg="mod">
          <ac:chgData name="Nate Cramer" userId="fbb18ee81441015a" providerId="LiveId" clId="{F4C4C0E1-ABCA-4F32-8F61-5C9BC699A0DD}" dt="2024-03-11T21:32:02.175" v="4740" actId="20577"/>
          <ac:spMkLst>
            <pc:docMk/>
            <pc:sldMk cId="731758130" sldId="279"/>
            <ac:spMk id="3" creationId="{8504D2B5-E721-6711-701C-C3FD9D9949C3}"/>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2" y="0"/>
            <a:ext cx="3037840" cy="464820"/>
          </a:xfrm>
          <a:prstGeom prst="rect">
            <a:avLst/>
          </a:prstGeom>
          <a:noFill/>
          <a:ln>
            <a:noFill/>
          </a:ln>
        </p:spPr>
        <p:txBody>
          <a:bodyPr spcFirstLastPara="1" wrap="square" lIns="93136" tIns="46568" rIns="93136" bIns="46568" anchor="t"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970940" y="0"/>
            <a:ext cx="3037840" cy="464820"/>
          </a:xfrm>
          <a:prstGeom prst="rect">
            <a:avLst/>
          </a:prstGeom>
          <a:noFill/>
          <a:ln>
            <a:noFill/>
          </a:ln>
        </p:spPr>
        <p:txBody>
          <a:bodyPr spcFirstLastPara="1" wrap="square" lIns="93136" tIns="46568" rIns="93136" bIns="46568" anchor="t" anchorCtr="0">
            <a:noAutofit/>
          </a:bodyPr>
          <a:lstStyle>
            <a:lvl1pPr marR="0" lvl="0" algn="r"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1181100" y="696913"/>
            <a:ext cx="4648200" cy="348615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701041" y="4415791"/>
            <a:ext cx="5608320" cy="4183380"/>
          </a:xfrm>
          <a:prstGeom prst="rect">
            <a:avLst/>
          </a:prstGeom>
          <a:noFill/>
          <a:ln>
            <a:noFill/>
          </a:ln>
        </p:spPr>
        <p:txBody>
          <a:bodyPr spcFirstLastPara="1" wrap="square" lIns="93136" tIns="46568" rIns="93136" bIns="46568" anchor="t" anchorCtr="0">
            <a:noAutofit/>
          </a:bodyPr>
          <a:lstStyle>
            <a:lvl1pPr marL="457200" marR="0" lvl="0"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L="914400" marR="0" lvl="1"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2pPr>
            <a:lvl3pPr marL="1371600" marR="0" lvl="2"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3pPr>
            <a:lvl4pPr marL="1828800" marR="0" lvl="3"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4pPr>
            <a:lvl5pPr marL="2286000" marR="0" lvl="4"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5pPr>
            <a:lvl6pPr marL="2743200" marR="0" lvl="5"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6pPr>
            <a:lvl7pPr marL="3200400" marR="0" lvl="6"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7pPr>
            <a:lvl8pPr marL="3657600" marR="0" lvl="7"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8pPr>
            <a:lvl9pPr marL="4114800" marR="0" lvl="8"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2" y="8829967"/>
            <a:ext cx="3037840" cy="464820"/>
          </a:xfrm>
          <a:prstGeom prst="rect">
            <a:avLst/>
          </a:prstGeom>
          <a:noFill/>
          <a:ln>
            <a:noFill/>
          </a:ln>
        </p:spPr>
        <p:txBody>
          <a:bodyPr spcFirstLastPara="1" wrap="square" lIns="93136" tIns="46568" rIns="93136" bIns="46568" anchor="b"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970940" y="8829967"/>
            <a:ext cx="3037840" cy="464820"/>
          </a:xfrm>
          <a:prstGeom prst="rect">
            <a:avLst/>
          </a:prstGeom>
          <a:noFill/>
          <a:ln>
            <a:noFill/>
          </a:ln>
        </p:spPr>
        <p:txBody>
          <a:bodyPr spcFirstLastPara="1" wrap="square" lIns="93136" tIns="46568" rIns="93136" bIns="46568" anchor="b" anchorCtr="0">
            <a:noAutofit/>
          </a:bodyPr>
          <a:lstStyle/>
          <a:p>
            <a:pPr algn="r">
              <a:buSzPts val="1200"/>
            </a:pPr>
            <a:fld id="{00000000-1234-1234-1234-123412341234}" type="slidenum">
              <a:rPr lang="en-US" sz="1200" smtClean="0">
                <a:solidFill>
                  <a:schemeClr val="dk1"/>
                </a:solidFill>
                <a:latin typeface="Calibri"/>
                <a:ea typeface="Calibri"/>
                <a:cs typeface="Calibri"/>
                <a:sym typeface="Calibri"/>
              </a:rPr>
              <a:pPr algn="r">
                <a:buSzPts val="1200"/>
              </a:pPr>
              <a:t>‹#›</a:t>
            </a:fld>
            <a:endParaRPr lang="en-US" sz="1200">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p1:notes"/>
          <p:cNvSpPr>
            <a:spLocks noGrp="1" noRot="1" noChangeAspect="1"/>
          </p:cNvSpPr>
          <p:nvPr>
            <p:ph type="sldImg" idx="2"/>
          </p:nvPr>
        </p:nvSpPr>
        <p:spPr>
          <a:xfrm>
            <a:off x="1181100" y="696913"/>
            <a:ext cx="4648200" cy="348615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86" name="Google Shape;86;p1:notes"/>
          <p:cNvSpPr txBox="1">
            <a:spLocks noGrp="1"/>
          </p:cNvSpPr>
          <p:nvPr>
            <p:ph type="body" idx="1"/>
          </p:nvPr>
        </p:nvSpPr>
        <p:spPr>
          <a:xfrm>
            <a:off x="701041" y="4415791"/>
            <a:ext cx="5608320" cy="4183380"/>
          </a:xfrm>
          <a:prstGeom prst="rect">
            <a:avLst/>
          </a:prstGeom>
          <a:noFill/>
          <a:ln>
            <a:noFill/>
          </a:ln>
        </p:spPr>
        <p:txBody>
          <a:bodyPr spcFirstLastPara="1" wrap="square" lIns="93136" tIns="46568" rIns="93136" bIns="46568" anchor="t" anchorCtr="0">
            <a:noAutofit/>
          </a:bodyPr>
          <a:lstStyle/>
          <a:p>
            <a:pPr marL="0" indent="0"/>
            <a:endParaRPr/>
          </a:p>
        </p:txBody>
      </p:sp>
      <p:sp>
        <p:nvSpPr>
          <p:cNvPr id="87" name="Google Shape;87;p1:notes"/>
          <p:cNvSpPr txBox="1">
            <a:spLocks noGrp="1"/>
          </p:cNvSpPr>
          <p:nvPr>
            <p:ph type="sldNum" idx="12"/>
          </p:nvPr>
        </p:nvSpPr>
        <p:spPr>
          <a:xfrm>
            <a:off x="3970940" y="8829967"/>
            <a:ext cx="3037840" cy="464820"/>
          </a:xfrm>
          <a:prstGeom prst="rect">
            <a:avLst/>
          </a:prstGeom>
          <a:noFill/>
          <a:ln>
            <a:noFill/>
          </a:ln>
        </p:spPr>
        <p:txBody>
          <a:bodyPr spcFirstLastPara="1" wrap="square" lIns="93136" tIns="46568" rIns="93136" bIns="46568" anchor="b" anchorCtr="0">
            <a:noAutofit/>
          </a:bodyPr>
          <a:lstStyle/>
          <a:p>
            <a:pPr algn="r">
              <a:buSzPts val="1400"/>
            </a:pPr>
            <a:fld id="{00000000-1234-1234-1234-123412341234}" type="slidenum">
              <a:rPr lang="en-US"/>
              <a:pPr algn="r">
                <a:buSzPts val="1400"/>
              </a:pPr>
              <a:t>1</a:t>
            </a:fld>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0"/>
        <p:cNvGrpSpPr/>
        <p:nvPr/>
      </p:nvGrpSpPr>
      <p:grpSpPr>
        <a:xfrm>
          <a:off x="0" y="0"/>
          <a:ext cx="0" cy="0"/>
          <a:chOff x="0" y="0"/>
          <a:chExt cx="0" cy="0"/>
        </a:xfrm>
      </p:grpSpPr>
      <p:sp>
        <p:nvSpPr>
          <p:cNvPr id="201" name="Google Shape;201;p14:notes"/>
          <p:cNvSpPr txBox="1">
            <a:spLocks noGrp="1"/>
          </p:cNvSpPr>
          <p:nvPr>
            <p:ph type="body" idx="1"/>
          </p:nvPr>
        </p:nvSpPr>
        <p:spPr>
          <a:xfrm>
            <a:off x="701041" y="4415791"/>
            <a:ext cx="5608320" cy="4183380"/>
          </a:xfrm>
          <a:prstGeom prst="rect">
            <a:avLst/>
          </a:prstGeom>
          <a:noFill/>
          <a:ln>
            <a:noFill/>
          </a:ln>
        </p:spPr>
        <p:txBody>
          <a:bodyPr spcFirstLastPara="1" wrap="square" lIns="93136" tIns="46568" rIns="93136" bIns="46568" anchor="t" anchorCtr="0">
            <a:noAutofit/>
          </a:bodyPr>
          <a:lstStyle/>
          <a:p>
            <a:pPr marL="0" indent="0"/>
            <a:endParaRPr/>
          </a:p>
        </p:txBody>
      </p:sp>
      <p:sp>
        <p:nvSpPr>
          <p:cNvPr id="202" name="Google Shape;202;p14:notes"/>
          <p:cNvSpPr>
            <a:spLocks noGrp="1" noRot="1" noChangeAspect="1"/>
          </p:cNvSpPr>
          <p:nvPr>
            <p:ph type="sldImg" idx="2"/>
          </p:nvPr>
        </p:nvSpPr>
        <p:spPr>
          <a:xfrm>
            <a:off x="1181100" y="696913"/>
            <a:ext cx="4648200" cy="348615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7"/>
        <p:cNvGrpSpPr/>
        <p:nvPr/>
      </p:nvGrpSpPr>
      <p:grpSpPr>
        <a:xfrm>
          <a:off x="0" y="0"/>
          <a:ext cx="0" cy="0"/>
          <a:chOff x="0" y="0"/>
          <a:chExt cx="0" cy="0"/>
        </a:xfrm>
      </p:grpSpPr>
      <p:sp>
        <p:nvSpPr>
          <p:cNvPr id="208" name="Google Shape;208;p15:notes"/>
          <p:cNvSpPr>
            <a:spLocks noGrp="1" noRot="1" noChangeAspect="1"/>
          </p:cNvSpPr>
          <p:nvPr>
            <p:ph type="sldImg" idx="2"/>
          </p:nvPr>
        </p:nvSpPr>
        <p:spPr>
          <a:xfrm>
            <a:off x="1181100" y="696913"/>
            <a:ext cx="4648200" cy="348615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09" name="Google Shape;209;p15:notes"/>
          <p:cNvSpPr txBox="1">
            <a:spLocks noGrp="1"/>
          </p:cNvSpPr>
          <p:nvPr>
            <p:ph type="body" idx="1"/>
          </p:nvPr>
        </p:nvSpPr>
        <p:spPr>
          <a:xfrm>
            <a:off x="701041" y="4415791"/>
            <a:ext cx="5608320" cy="4183380"/>
          </a:xfrm>
          <a:prstGeom prst="rect">
            <a:avLst/>
          </a:prstGeom>
          <a:noFill/>
          <a:ln>
            <a:noFill/>
          </a:ln>
        </p:spPr>
        <p:txBody>
          <a:bodyPr spcFirstLastPara="1" wrap="square" lIns="93136" tIns="46568" rIns="93136" bIns="46568" anchor="t" anchorCtr="0">
            <a:noAutofit/>
          </a:bodyPr>
          <a:lstStyle/>
          <a:p>
            <a:pPr marL="0" indent="0"/>
            <a:endParaRPr dirty="0"/>
          </a:p>
        </p:txBody>
      </p:sp>
      <p:sp>
        <p:nvSpPr>
          <p:cNvPr id="210" name="Google Shape;210;p15:notes"/>
          <p:cNvSpPr txBox="1">
            <a:spLocks noGrp="1"/>
          </p:cNvSpPr>
          <p:nvPr>
            <p:ph type="sldNum" idx="12"/>
          </p:nvPr>
        </p:nvSpPr>
        <p:spPr>
          <a:xfrm>
            <a:off x="3970940" y="8829967"/>
            <a:ext cx="3037840" cy="464820"/>
          </a:xfrm>
          <a:prstGeom prst="rect">
            <a:avLst/>
          </a:prstGeom>
          <a:noFill/>
          <a:ln>
            <a:noFill/>
          </a:ln>
        </p:spPr>
        <p:txBody>
          <a:bodyPr spcFirstLastPara="1" wrap="square" lIns="93136" tIns="46568" rIns="93136" bIns="46568" anchor="b" anchorCtr="0">
            <a:noAutofit/>
          </a:bodyPr>
          <a:lstStyle/>
          <a:p>
            <a:pPr algn="r">
              <a:buSzPts val="1400"/>
            </a:pPr>
            <a:fld id="{00000000-1234-1234-1234-123412341234}" type="slidenum">
              <a:rPr lang="en-US"/>
              <a:pPr algn="r">
                <a:buSzPts val="1400"/>
              </a:pPr>
              <a:t>14</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a:spLocks noGrp="1" noRot="1" noChangeAspect="1"/>
          </p:cNvSpPr>
          <p:nvPr>
            <p:ph type="sldImg" idx="2"/>
          </p:nvPr>
        </p:nvSpPr>
        <p:spPr>
          <a:xfrm>
            <a:off x="1181100" y="696913"/>
            <a:ext cx="4648200" cy="348615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95" name="Google Shape;95;p2:notes"/>
          <p:cNvSpPr txBox="1">
            <a:spLocks noGrp="1"/>
          </p:cNvSpPr>
          <p:nvPr>
            <p:ph type="body" idx="1"/>
          </p:nvPr>
        </p:nvSpPr>
        <p:spPr>
          <a:xfrm>
            <a:off x="701041" y="4415791"/>
            <a:ext cx="5608320" cy="4183380"/>
          </a:xfrm>
          <a:prstGeom prst="rect">
            <a:avLst/>
          </a:prstGeom>
          <a:noFill/>
          <a:ln>
            <a:noFill/>
          </a:ln>
        </p:spPr>
        <p:txBody>
          <a:bodyPr spcFirstLastPara="1" wrap="square" lIns="93136" tIns="46568" rIns="93136" bIns="46568" anchor="t" anchorCtr="0">
            <a:noAutofit/>
          </a:bodyPr>
          <a:lstStyle/>
          <a:p>
            <a:pPr marL="0" indent="0" defTabSz="914266">
              <a:defRPr/>
            </a:pPr>
            <a:r>
              <a:rPr lang="en-US" dirty="0"/>
              <a:t>At tonight’s classification hearing, I will be asking the Council to vote w</a:t>
            </a:r>
            <a:r>
              <a:rPr lang="en-US" dirty="0">
                <a:latin typeface="Calibri" panose="020F0502020204030204" pitchFamily="34" charset="0"/>
                <a:ea typeface="Calibri" panose="020F0502020204030204" pitchFamily="34" charset="0"/>
                <a:cs typeface="Times New Roman" panose="02020603050405020304" pitchFamily="18" charset="0"/>
              </a:rPr>
              <a:t>hether or not to select a single or split tax rate, whether or not to adopt an open space discount, residential exemption and a small commercial exemption </a:t>
            </a:r>
            <a:r>
              <a:rPr lang="en-US" dirty="0"/>
              <a:t>to determine a residential factor which will determine the percentage share of the tax burden allocated to each class of property. </a:t>
            </a:r>
            <a:r>
              <a:rPr lang="en-US" b="1" dirty="0">
                <a:latin typeface="Calibri" panose="020F0502020204030204" pitchFamily="34" charset="0"/>
                <a:ea typeface="Calibri" panose="020F0502020204030204" pitchFamily="34" charset="0"/>
                <a:cs typeface="Times New Roman" panose="02020603050405020304" pitchFamily="18" charset="0"/>
              </a:rPr>
              <a:t>Communities with Open Space Discounts:  </a:t>
            </a:r>
            <a:r>
              <a:rPr lang="en-US" dirty="0">
                <a:latin typeface="Calibri" panose="020F0502020204030204" pitchFamily="34" charset="0"/>
                <a:ea typeface="Calibri" panose="020F0502020204030204" pitchFamily="34" charset="0"/>
                <a:cs typeface="Times New Roman" panose="02020603050405020304" pitchFamily="18" charset="0"/>
              </a:rPr>
              <a:t>Barnstable, Boston, Brookline, Cambridge, Chelsea, Everett, Malden, Nantucket, Provincetown, Somerset, Somerville, Tisbury, Waltham.  </a:t>
            </a:r>
          </a:p>
          <a:p>
            <a:pPr marL="0" indent="0" defTabSz="914266">
              <a:defRPr/>
            </a:pPr>
            <a:endParaRPr lang="en-US" dirty="0"/>
          </a:p>
          <a:p>
            <a:pPr marL="0" indent="0"/>
            <a:endParaRPr dirty="0"/>
          </a:p>
        </p:txBody>
      </p:sp>
      <p:sp>
        <p:nvSpPr>
          <p:cNvPr id="96" name="Google Shape;96;p2:notes"/>
          <p:cNvSpPr txBox="1">
            <a:spLocks noGrp="1"/>
          </p:cNvSpPr>
          <p:nvPr>
            <p:ph type="sldNum" idx="12"/>
          </p:nvPr>
        </p:nvSpPr>
        <p:spPr>
          <a:xfrm>
            <a:off x="3970940" y="8829967"/>
            <a:ext cx="3037840" cy="464820"/>
          </a:xfrm>
          <a:prstGeom prst="rect">
            <a:avLst/>
          </a:prstGeom>
          <a:noFill/>
          <a:ln>
            <a:noFill/>
          </a:ln>
        </p:spPr>
        <p:txBody>
          <a:bodyPr spcFirstLastPara="1" wrap="square" lIns="93136" tIns="46568" rIns="93136" bIns="46568" anchor="b" anchorCtr="0">
            <a:noAutofit/>
          </a:bodyPr>
          <a:lstStyle/>
          <a:p>
            <a:pPr algn="r">
              <a:buSzPts val="1400"/>
            </a:pPr>
            <a:fld id="{00000000-1234-1234-1234-123412341234}" type="slidenum">
              <a:rPr lang="en-US"/>
              <a:pPr algn="r">
                <a:buSzPts val="1400"/>
              </a:pPr>
              <a:t>2</a:t>
            </a:fld>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9"/>
        <p:cNvGrpSpPr/>
        <p:nvPr/>
      </p:nvGrpSpPr>
      <p:grpSpPr>
        <a:xfrm>
          <a:off x="0" y="0"/>
          <a:ext cx="0" cy="0"/>
          <a:chOff x="0" y="0"/>
          <a:chExt cx="0" cy="0"/>
        </a:xfrm>
      </p:grpSpPr>
      <p:sp>
        <p:nvSpPr>
          <p:cNvPr id="110" name="Google Shape;110;p4:notes"/>
          <p:cNvSpPr txBox="1">
            <a:spLocks noGrp="1"/>
          </p:cNvSpPr>
          <p:nvPr>
            <p:ph type="body" idx="1"/>
          </p:nvPr>
        </p:nvSpPr>
        <p:spPr>
          <a:xfrm>
            <a:off x="701041" y="4415791"/>
            <a:ext cx="5608320" cy="4183380"/>
          </a:xfrm>
          <a:prstGeom prst="rect">
            <a:avLst/>
          </a:prstGeom>
          <a:noFill/>
          <a:ln>
            <a:noFill/>
          </a:ln>
        </p:spPr>
        <p:txBody>
          <a:bodyPr spcFirstLastPara="1" wrap="square" lIns="93136" tIns="46568" rIns="93136" bIns="46568" anchor="t" anchorCtr="0">
            <a:noAutofit/>
          </a:bodyPr>
          <a:lstStyle/>
          <a:p>
            <a:pPr marL="0" indent="0" defTabSz="914266">
              <a:defRPr/>
            </a:pPr>
            <a:r>
              <a:rPr lang="en-US" dirty="0">
                <a:effectLst/>
                <a:latin typeface="Calibri" panose="020F0502020204030204" pitchFamily="34" charset="0"/>
                <a:ea typeface="Calibri" panose="020F0502020204030204" pitchFamily="34" charset="0"/>
                <a:cs typeface="Times New Roman" panose="02020603050405020304" pitchFamily="18" charset="0"/>
              </a:rPr>
              <a:t>For FY24 we’re looking at sales that </a:t>
            </a:r>
            <a:r>
              <a:rPr lang="en-US" dirty="0">
                <a:latin typeface="Calibri" panose="020F0502020204030204" pitchFamily="34" charset="0"/>
                <a:ea typeface="Calibri" panose="020F0502020204030204" pitchFamily="34" charset="0"/>
                <a:cs typeface="Times New Roman" panose="02020603050405020304" pitchFamily="18" charset="0"/>
              </a:rPr>
              <a:t>o</a:t>
            </a:r>
            <a:r>
              <a:rPr lang="en-US" dirty="0">
                <a:effectLst/>
                <a:latin typeface="Calibri" panose="020F0502020204030204" pitchFamily="34" charset="0"/>
                <a:ea typeface="Calibri" panose="020F0502020204030204" pitchFamily="34" charset="0"/>
                <a:cs typeface="Times New Roman" panose="02020603050405020304" pitchFamily="18" charset="0"/>
              </a:rPr>
              <a:t>ccurred in calendar 2022, Sale prices continue to climb </a:t>
            </a:r>
            <a:r>
              <a:rPr lang="en-US" dirty="0">
                <a:latin typeface="Calibri" panose="020F0502020204030204" pitchFamily="34" charset="0"/>
                <a:ea typeface="Calibri" panose="020F0502020204030204" pitchFamily="34" charset="0"/>
                <a:cs typeface="Times New Roman" panose="02020603050405020304" pitchFamily="18" charset="0"/>
              </a:rPr>
              <a:t>for </a:t>
            </a:r>
            <a:r>
              <a:rPr lang="en-US" dirty="0">
                <a:effectLst/>
                <a:latin typeface="Calibri" panose="020F0502020204030204" pitchFamily="34" charset="0"/>
                <a:ea typeface="Calibri" panose="020F0502020204030204" pitchFamily="34" charset="0"/>
                <a:cs typeface="Times New Roman" panose="02020603050405020304" pitchFamily="18" charset="0"/>
              </a:rPr>
              <a:t> calendar year 2023. In FY25 we will be looking at 2023 sales.  </a:t>
            </a:r>
            <a:r>
              <a:rPr lang="en-US" dirty="0">
                <a:latin typeface="Calibri" panose="020F0502020204030204" pitchFamily="34" charset="0"/>
                <a:ea typeface="Calibri" panose="020F0502020204030204" pitchFamily="34" charset="0"/>
                <a:cs typeface="Times New Roman" panose="02020603050405020304" pitchFamily="18" charset="0"/>
              </a:rPr>
              <a:t>As you can see from above, the sale prices are not increasing as much</a:t>
            </a:r>
            <a:endParaRPr lang="en-US" dirty="0">
              <a:effectLst/>
              <a:latin typeface="Calibri" panose="020F0502020204030204" pitchFamily="34" charset="0"/>
              <a:ea typeface="Calibri" panose="020F0502020204030204" pitchFamily="34" charset="0"/>
              <a:cs typeface="Times New Roman" panose="02020603050405020304" pitchFamily="18" charset="0"/>
            </a:endParaRPr>
          </a:p>
          <a:p>
            <a:pPr marL="0" indent="0"/>
            <a:endParaRPr dirty="0"/>
          </a:p>
        </p:txBody>
      </p:sp>
      <p:sp>
        <p:nvSpPr>
          <p:cNvPr id="111" name="Google Shape;111;p4:notes"/>
          <p:cNvSpPr>
            <a:spLocks noGrp="1" noRot="1" noChangeAspect="1"/>
          </p:cNvSpPr>
          <p:nvPr>
            <p:ph type="sldImg" idx="2"/>
          </p:nvPr>
        </p:nvSpPr>
        <p:spPr>
          <a:xfrm>
            <a:off x="1181100" y="696913"/>
            <a:ext cx="4648200" cy="348615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1"/>
        <p:cNvGrpSpPr/>
        <p:nvPr/>
      </p:nvGrpSpPr>
      <p:grpSpPr>
        <a:xfrm>
          <a:off x="0" y="0"/>
          <a:ext cx="0" cy="0"/>
          <a:chOff x="0" y="0"/>
          <a:chExt cx="0" cy="0"/>
        </a:xfrm>
      </p:grpSpPr>
      <p:sp>
        <p:nvSpPr>
          <p:cNvPr id="102" name="Google Shape;102;p3:notes"/>
          <p:cNvSpPr txBox="1">
            <a:spLocks noGrp="1"/>
          </p:cNvSpPr>
          <p:nvPr>
            <p:ph type="body" idx="1"/>
          </p:nvPr>
        </p:nvSpPr>
        <p:spPr>
          <a:xfrm>
            <a:off x="701041" y="4415791"/>
            <a:ext cx="5608320" cy="4183380"/>
          </a:xfrm>
          <a:prstGeom prst="rect">
            <a:avLst/>
          </a:prstGeom>
          <a:noFill/>
          <a:ln>
            <a:noFill/>
          </a:ln>
        </p:spPr>
        <p:txBody>
          <a:bodyPr spcFirstLastPara="1" wrap="square" lIns="93136" tIns="46568" rIns="93136" bIns="46568" anchor="t" anchorCtr="0">
            <a:noAutofit/>
          </a:bodyPr>
          <a:lstStyle/>
          <a:p>
            <a:pPr marL="0" indent="0" defTabSz="914266">
              <a:defRPr/>
            </a:pPr>
            <a:r>
              <a:rPr lang="en-US" dirty="0">
                <a:effectLst/>
                <a:latin typeface="Calibri" panose="020F0502020204030204" pitchFamily="34" charset="0"/>
                <a:ea typeface="Calibri" panose="020F0502020204030204" pitchFamily="34" charset="0"/>
                <a:cs typeface="Times New Roman" panose="02020603050405020304" pitchFamily="18" charset="0"/>
              </a:rPr>
              <a:t>This slide compares the full and fair cash value for FY23 &amp; FY24. The change to the residential class is 8.6% and the change to the commercial class is 4.6%</a:t>
            </a:r>
            <a:endParaRPr lang="en-US" sz="1000" dirty="0">
              <a:highlight>
                <a:srgbClr val="FFFF00"/>
              </a:highlight>
              <a:latin typeface="Calibri" panose="020F0502020204030204" pitchFamily="34" charset="0"/>
              <a:ea typeface="Calibri" panose="020F0502020204030204" pitchFamily="34" charset="0"/>
              <a:cs typeface="Times New Roman" panose="02020603050405020304" pitchFamily="18" charset="0"/>
            </a:endParaRPr>
          </a:p>
          <a:p>
            <a:pPr marL="0" indent="0"/>
            <a:endParaRPr dirty="0"/>
          </a:p>
        </p:txBody>
      </p:sp>
      <p:sp>
        <p:nvSpPr>
          <p:cNvPr id="103" name="Google Shape;103;p3:notes"/>
          <p:cNvSpPr>
            <a:spLocks noGrp="1" noRot="1" noChangeAspect="1"/>
          </p:cNvSpPr>
          <p:nvPr>
            <p:ph type="sldImg" idx="2"/>
          </p:nvPr>
        </p:nvSpPr>
        <p:spPr>
          <a:xfrm>
            <a:off x="1181100" y="696913"/>
            <a:ext cx="4648200" cy="348615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2"/>
        <p:cNvGrpSpPr/>
        <p:nvPr/>
      </p:nvGrpSpPr>
      <p:grpSpPr>
        <a:xfrm>
          <a:off x="0" y="0"/>
          <a:ext cx="0" cy="0"/>
          <a:chOff x="0" y="0"/>
          <a:chExt cx="0" cy="0"/>
        </a:xfrm>
      </p:grpSpPr>
      <p:sp>
        <p:nvSpPr>
          <p:cNvPr id="123" name="Google Shape;123;p5:notes"/>
          <p:cNvSpPr txBox="1">
            <a:spLocks noGrp="1"/>
          </p:cNvSpPr>
          <p:nvPr>
            <p:ph type="body" idx="1"/>
          </p:nvPr>
        </p:nvSpPr>
        <p:spPr>
          <a:xfrm>
            <a:off x="701041" y="4415791"/>
            <a:ext cx="5608320" cy="4183380"/>
          </a:xfrm>
          <a:prstGeom prst="rect">
            <a:avLst/>
          </a:prstGeom>
          <a:noFill/>
          <a:ln>
            <a:noFill/>
          </a:ln>
        </p:spPr>
        <p:txBody>
          <a:bodyPr spcFirstLastPara="1" wrap="square" lIns="93136" tIns="46568" rIns="93136" bIns="46568" anchor="t" anchorCtr="0">
            <a:noAutofit/>
          </a:bodyPr>
          <a:lstStyle/>
          <a:p>
            <a:pPr marL="0" indent="0"/>
            <a:endParaRPr/>
          </a:p>
        </p:txBody>
      </p:sp>
      <p:sp>
        <p:nvSpPr>
          <p:cNvPr id="124" name="Google Shape;124;p5:notes"/>
          <p:cNvSpPr>
            <a:spLocks noGrp="1" noRot="1" noChangeAspect="1"/>
          </p:cNvSpPr>
          <p:nvPr>
            <p:ph type="sldImg" idx="2"/>
          </p:nvPr>
        </p:nvSpPr>
        <p:spPr>
          <a:xfrm>
            <a:off x="1181100" y="696913"/>
            <a:ext cx="4648200" cy="348615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6"/>
        <p:cNvGrpSpPr/>
        <p:nvPr/>
      </p:nvGrpSpPr>
      <p:grpSpPr>
        <a:xfrm>
          <a:off x="0" y="0"/>
          <a:ext cx="0" cy="0"/>
          <a:chOff x="0" y="0"/>
          <a:chExt cx="0" cy="0"/>
        </a:xfrm>
      </p:grpSpPr>
      <p:sp>
        <p:nvSpPr>
          <p:cNvPr id="147" name="Google Shape;147;p7:notes"/>
          <p:cNvSpPr txBox="1">
            <a:spLocks noGrp="1"/>
          </p:cNvSpPr>
          <p:nvPr>
            <p:ph type="body" idx="1"/>
          </p:nvPr>
        </p:nvSpPr>
        <p:spPr>
          <a:xfrm>
            <a:off x="701041" y="4415791"/>
            <a:ext cx="5608320" cy="4183380"/>
          </a:xfrm>
          <a:prstGeom prst="rect">
            <a:avLst/>
          </a:prstGeom>
          <a:noFill/>
          <a:ln>
            <a:noFill/>
          </a:ln>
        </p:spPr>
        <p:txBody>
          <a:bodyPr spcFirstLastPara="1" wrap="square" lIns="93136" tIns="46568" rIns="93136" bIns="46568" anchor="t" anchorCtr="0">
            <a:noAutofit/>
          </a:bodyPr>
          <a:lstStyle/>
          <a:p>
            <a:pPr marL="0" indent="0" defTabSz="914266">
              <a:defRPr/>
            </a:pPr>
            <a:r>
              <a:rPr lang="en-US" dirty="0">
                <a:latin typeface="Calibri" panose="020F0502020204030204" pitchFamily="34" charset="0"/>
                <a:ea typeface="Calibri" panose="020F0502020204030204" pitchFamily="34" charset="0"/>
                <a:cs typeface="Times New Roman" panose="02020603050405020304" pitchFamily="18" charset="0"/>
              </a:rPr>
              <a:t>Here we have a comparison of  the SF rate, average value and average tax bill for FY23 vs FY24.  The average value for FY23 was $481,271. The average value for FY24 is $518,172.  </a:t>
            </a:r>
            <a:endParaRPr lang="en-US" dirty="0"/>
          </a:p>
          <a:p>
            <a:pPr marL="0" indent="0"/>
            <a:endParaRPr dirty="0"/>
          </a:p>
        </p:txBody>
      </p:sp>
      <p:sp>
        <p:nvSpPr>
          <p:cNvPr id="148" name="Google Shape;148;p7:notes"/>
          <p:cNvSpPr>
            <a:spLocks noGrp="1" noRot="1" noChangeAspect="1"/>
          </p:cNvSpPr>
          <p:nvPr>
            <p:ph type="sldImg" idx="2"/>
          </p:nvPr>
        </p:nvSpPr>
        <p:spPr>
          <a:xfrm>
            <a:off x="1181100" y="696913"/>
            <a:ext cx="4648200" cy="348615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2"/>
        <p:cNvGrpSpPr/>
        <p:nvPr/>
      </p:nvGrpSpPr>
      <p:grpSpPr>
        <a:xfrm>
          <a:off x="0" y="0"/>
          <a:ext cx="0" cy="0"/>
          <a:chOff x="0" y="0"/>
          <a:chExt cx="0" cy="0"/>
        </a:xfrm>
      </p:grpSpPr>
      <p:sp>
        <p:nvSpPr>
          <p:cNvPr id="163" name="Google Shape;163;p9:notes"/>
          <p:cNvSpPr txBox="1">
            <a:spLocks noGrp="1"/>
          </p:cNvSpPr>
          <p:nvPr>
            <p:ph type="body" idx="1"/>
          </p:nvPr>
        </p:nvSpPr>
        <p:spPr>
          <a:xfrm>
            <a:off x="701041" y="4415791"/>
            <a:ext cx="5608320" cy="4183380"/>
          </a:xfrm>
          <a:prstGeom prst="rect">
            <a:avLst/>
          </a:prstGeom>
          <a:noFill/>
          <a:ln>
            <a:noFill/>
          </a:ln>
        </p:spPr>
        <p:txBody>
          <a:bodyPr spcFirstLastPara="1" wrap="square" lIns="93136" tIns="46568" rIns="93136" bIns="46568" anchor="t" anchorCtr="0">
            <a:noAutofit/>
          </a:bodyPr>
          <a:lstStyle/>
          <a:p>
            <a:pPr marL="0" indent="0" defTabSz="914266">
              <a:defRPr/>
            </a:pPr>
            <a:r>
              <a:rPr lang="en-US" dirty="0">
                <a:latin typeface="Calibri" panose="020F0502020204030204" pitchFamily="34" charset="0"/>
                <a:ea typeface="Calibri" panose="020F0502020204030204" pitchFamily="34" charset="0"/>
                <a:cs typeface="Times New Roman" panose="02020603050405020304" pitchFamily="18" charset="0"/>
              </a:rPr>
              <a:t>This is a comparison of the CIP rate, value and average bill for FY23 vs FY24.  The average CIP value for FY23 was </a:t>
            </a:r>
            <a:r>
              <a:rPr lang="en-US" dirty="0"/>
              <a:t>$779,126. The average value in FY24 is $826,729.  </a:t>
            </a:r>
          </a:p>
          <a:p>
            <a:pPr marL="0" indent="0"/>
            <a:endParaRPr dirty="0"/>
          </a:p>
        </p:txBody>
      </p:sp>
      <p:sp>
        <p:nvSpPr>
          <p:cNvPr id="164" name="Google Shape;164;p9:notes"/>
          <p:cNvSpPr>
            <a:spLocks noGrp="1" noRot="1" noChangeAspect="1"/>
          </p:cNvSpPr>
          <p:nvPr>
            <p:ph type="sldImg" idx="2"/>
          </p:nvPr>
        </p:nvSpPr>
        <p:spPr>
          <a:xfrm>
            <a:off x="1181100" y="696913"/>
            <a:ext cx="4648200" cy="348615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9"/>
        <p:cNvGrpSpPr/>
        <p:nvPr/>
      </p:nvGrpSpPr>
      <p:grpSpPr>
        <a:xfrm>
          <a:off x="0" y="0"/>
          <a:ext cx="0" cy="0"/>
          <a:chOff x="0" y="0"/>
          <a:chExt cx="0" cy="0"/>
        </a:xfrm>
      </p:grpSpPr>
      <p:sp>
        <p:nvSpPr>
          <p:cNvPr id="170" name="Google Shape;170;p10:notes"/>
          <p:cNvSpPr>
            <a:spLocks noGrp="1" noRot="1" noChangeAspect="1"/>
          </p:cNvSpPr>
          <p:nvPr>
            <p:ph type="sldImg" idx="2"/>
          </p:nvPr>
        </p:nvSpPr>
        <p:spPr>
          <a:xfrm>
            <a:off x="1181100" y="696913"/>
            <a:ext cx="4648200" cy="348615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71" name="Google Shape;171;p10:notes"/>
          <p:cNvSpPr txBox="1">
            <a:spLocks noGrp="1"/>
          </p:cNvSpPr>
          <p:nvPr>
            <p:ph type="body" idx="1"/>
          </p:nvPr>
        </p:nvSpPr>
        <p:spPr>
          <a:xfrm>
            <a:off x="701041" y="4415791"/>
            <a:ext cx="5608320" cy="4183380"/>
          </a:xfrm>
          <a:prstGeom prst="rect">
            <a:avLst/>
          </a:prstGeom>
          <a:noFill/>
          <a:ln>
            <a:noFill/>
          </a:ln>
        </p:spPr>
        <p:txBody>
          <a:bodyPr spcFirstLastPara="1" wrap="square" lIns="93136" tIns="46568" rIns="93136" bIns="46568" anchor="t" anchorCtr="0">
            <a:noAutofit/>
          </a:bodyPr>
          <a:lstStyle/>
          <a:p>
            <a:pPr marL="0" indent="0" defTabSz="914266">
              <a:defRPr/>
            </a:pPr>
            <a:r>
              <a:rPr lang="en-US" dirty="0">
                <a:latin typeface="Calibri" panose="020F0502020204030204" pitchFamily="34" charset="0"/>
                <a:ea typeface="Calibri" panose="020F0502020204030204" pitchFamily="34" charset="0"/>
                <a:cs typeface="Times New Roman" panose="02020603050405020304" pitchFamily="18" charset="0"/>
              </a:rPr>
              <a:t>The FY23 levy limit was $71,343,668 , you add the 2.5% plus the new growth resulting in a FY24 levy limit of </a:t>
            </a:r>
            <a:r>
              <a:rPr lang="en-US" dirty="0">
                <a:highlight>
                  <a:srgbClr val="00FFFF"/>
                </a:highlight>
                <a:latin typeface="Calibri" panose="020F0502020204030204" pitchFamily="34" charset="0"/>
                <a:ea typeface="Calibri" panose="020F0502020204030204" pitchFamily="34" charset="0"/>
                <a:cs typeface="Times New Roman" panose="02020603050405020304" pitchFamily="18" charset="0"/>
              </a:rPr>
              <a:t>$73,585,400</a:t>
            </a:r>
            <a:r>
              <a:rPr lang="en-US" dirty="0">
                <a:highlight>
                  <a:srgbClr val="FFFF00"/>
                </a:highlight>
                <a:latin typeface="Calibri" panose="020F0502020204030204" pitchFamily="34" charset="0"/>
                <a:ea typeface="Calibri" panose="020F0502020204030204" pitchFamily="34" charset="0"/>
                <a:cs typeface="Times New Roman" panose="02020603050405020304" pitchFamily="18" charset="0"/>
              </a:rPr>
              <a:t>.  This year there is a debt exclusion of $334,518 it brings the FY24 maximum allowable levy to $73,919,918.  Actual value of growth is higher but the numbers are lower because it’s more heavily residential  growth</a:t>
            </a:r>
            <a:endParaRPr lang="en-US" dirty="0">
              <a:highlight>
                <a:srgbClr val="FFFF00"/>
              </a:highlight>
            </a:endParaRPr>
          </a:p>
          <a:p>
            <a:pPr marL="0" indent="0"/>
            <a:endParaRPr dirty="0"/>
          </a:p>
        </p:txBody>
      </p:sp>
      <p:sp>
        <p:nvSpPr>
          <p:cNvPr id="172" name="Google Shape;172;p10:notes"/>
          <p:cNvSpPr txBox="1">
            <a:spLocks noGrp="1"/>
          </p:cNvSpPr>
          <p:nvPr>
            <p:ph type="sldNum" idx="12"/>
          </p:nvPr>
        </p:nvSpPr>
        <p:spPr>
          <a:xfrm>
            <a:off x="3970940" y="8829967"/>
            <a:ext cx="3037840" cy="464820"/>
          </a:xfrm>
          <a:prstGeom prst="rect">
            <a:avLst/>
          </a:prstGeom>
          <a:noFill/>
          <a:ln>
            <a:noFill/>
          </a:ln>
        </p:spPr>
        <p:txBody>
          <a:bodyPr spcFirstLastPara="1" wrap="square" lIns="93136" tIns="46568" rIns="93136" bIns="46568" anchor="b" anchorCtr="0">
            <a:noAutofit/>
          </a:bodyPr>
          <a:lstStyle/>
          <a:p>
            <a:pPr algn="r">
              <a:buSzPts val="1400"/>
            </a:pPr>
            <a:fld id="{00000000-1234-1234-1234-123412341234}" type="slidenum">
              <a:rPr lang="en-US"/>
              <a:pPr algn="r">
                <a:buSzPts val="1400"/>
              </a:pPr>
              <a:t>9</a:t>
            </a:fld>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2"/>
        <p:cNvGrpSpPr/>
        <p:nvPr/>
      </p:nvGrpSpPr>
      <p:grpSpPr>
        <a:xfrm>
          <a:off x="0" y="0"/>
          <a:ext cx="0" cy="0"/>
          <a:chOff x="0" y="0"/>
          <a:chExt cx="0" cy="0"/>
        </a:xfrm>
      </p:grpSpPr>
      <p:sp>
        <p:nvSpPr>
          <p:cNvPr id="193" name="Google Shape;193;p13:notes"/>
          <p:cNvSpPr>
            <a:spLocks noGrp="1" noRot="1" noChangeAspect="1"/>
          </p:cNvSpPr>
          <p:nvPr>
            <p:ph type="sldImg" idx="2"/>
          </p:nvPr>
        </p:nvSpPr>
        <p:spPr>
          <a:xfrm>
            <a:off x="1181100" y="696913"/>
            <a:ext cx="4648200" cy="348615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94" name="Google Shape;194;p13:notes"/>
          <p:cNvSpPr txBox="1">
            <a:spLocks noGrp="1"/>
          </p:cNvSpPr>
          <p:nvPr>
            <p:ph type="body" idx="1"/>
          </p:nvPr>
        </p:nvSpPr>
        <p:spPr>
          <a:xfrm>
            <a:off x="701041" y="4415791"/>
            <a:ext cx="5608320" cy="4183380"/>
          </a:xfrm>
          <a:prstGeom prst="rect">
            <a:avLst/>
          </a:prstGeom>
          <a:noFill/>
          <a:ln>
            <a:noFill/>
          </a:ln>
        </p:spPr>
        <p:txBody>
          <a:bodyPr spcFirstLastPara="1" wrap="square" lIns="93136" tIns="46568" rIns="93136" bIns="46568" anchor="t" anchorCtr="0">
            <a:noAutofit/>
          </a:bodyPr>
          <a:lstStyle/>
          <a:p>
            <a:pPr marL="0" indent="0"/>
            <a:endParaRPr/>
          </a:p>
        </p:txBody>
      </p:sp>
      <p:sp>
        <p:nvSpPr>
          <p:cNvPr id="195" name="Google Shape;195;p13:notes"/>
          <p:cNvSpPr txBox="1">
            <a:spLocks noGrp="1"/>
          </p:cNvSpPr>
          <p:nvPr>
            <p:ph type="sldNum" idx="12"/>
          </p:nvPr>
        </p:nvSpPr>
        <p:spPr>
          <a:xfrm>
            <a:off x="3970940" y="8829967"/>
            <a:ext cx="3037840" cy="464820"/>
          </a:xfrm>
          <a:prstGeom prst="rect">
            <a:avLst/>
          </a:prstGeom>
          <a:noFill/>
          <a:ln>
            <a:noFill/>
          </a:ln>
        </p:spPr>
        <p:txBody>
          <a:bodyPr spcFirstLastPara="1" wrap="square" lIns="93136" tIns="46568" rIns="93136" bIns="46568" anchor="b" anchorCtr="0">
            <a:noAutofit/>
          </a:bodyPr>
          <a:lstStyle/>
          <a:p>
            <a:pPr algn="r">
              <a:buSzPts val="1400"/>
            </a:pPr>
            <a:fld id="{00000000-1234-1234-1234-123412341234}" type="slidenum">
              <a:rPr lang="en-US"/>
              <a:pPr algn="r">
                <a:buSzPts val="1400"/>
              </a:pPr>
              <a:t>10</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5"/>
        <p:cNvGrpSpPr/>
        <p:nvPr/>
      </p:nvGrpSpPr>
      <p:grpSpPr>
        <a:xfrm>
          <a:off x="0" y="0"/>
          <a:ext cx="0" cy="0"/>
          <a:chOff x="0" y="0"/>
          <a:chExt cx="0" cy="0"/>
        </a:xfrm>
      </p:grpSpPr>
      <p:sp>
        <p:nvSpPr>
          <p:cNvPr id="16" name="Google Shape;16;p17"/>
          <p:cNvSpPr txBox="1">
            <a:spLocks noGrp="1"/>
          </p:cNvSpPr>
          <p:nvPr>
            <p:ph type="ctrTitle"/>
          </p:nvPr>
        </p:nvSpPr>
        <p:spPr>
          <a:xfrm>
            <a:off x="1143000" y="1122363"/>
            <a:ext cx="6858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4500"/>
              <a:buFont typeface="Calibri"/>
              <a:buNone/>
              <a:defRPr sz="45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7" name="Google Shape;17;p17"/>
          <p:cNvSpPr txBox="1">
            <a:spLocks noGrp="1"/>
          </p:cNvSpPr>
          <p:nvPr>
            <p:ph type="subTitle" idx="1"/>
          </p:nvPr>
        </p:nvSpPr>
        <p:spPr>
          <a:xfrm>
            <a:off x="1143000" y="3602038"/>
            <a:ext cx="6858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750"/>
              </a:spcBef>
              <a:spcAft>
                <a:spcPts val="0"/>
              </a:spcAft>
              <a:buClr>
                <a:schemeClr val="dk1"/>
              </a:buClr>
              <a:buSzPts val="1800"/>
              <a:buNone/>
              <a:defRPr sz="1800"/>
            </a:lvl1pPr>
            <a:lvl2pPr lvl="1" algn="ctr">
              <a:lnSpc>
                <a:spcPct val="90000"/>
              </a:lnSpc>
              <a:spcBef>
                <a:spcPts val="375"/>
              </a:spcBef>
              <a:spcAft>
                <a:spcPts val="0"/>
              </a:spcAft>
              <a:buClr>
                <a:schemeClr val="dk1"/>
              </a:buClr>
              <a:buSzPts val="1500"/>
              <a:buNone/>
              <a:defRPr sz="1500"/>
            </a:lvl2pPr>
            <a:lvl3pPr lvl="2" algn="ctr">
              <a:lnSpc>
                <a:spcPct val="90000"/>
              </a:lnSpc>
              <a:spcBef>
                <a:spcPts val="375"/>
              </a:spcBef>
              <a:spcAft>
                <a:spcPts val="0"/>
              </a:spcAft>
              <a:buClr>
                <a:schemeClr val="dk1"/>
              </a:buClr>
              <a:buSzPts val="1350"/>
              <a:buNone/>
              <a:defRPr sz="1350"/>
            </a:lvl3pPr>
            <a:lvl4pPr lvl="3" algn="ctr">
              <a:lnSpc>
                <a:spcPct val="90000"/>
              </a:lnSpc>
              <a:spcBef>
                <a:spcPts val="375"/>
              </a:spcBef>
              <a:spcAft>
                <a:spcPts val="0"/>
              </a:spcAft>
              <a:buClr>
                <a:schemeClr val="dk1"/>
              </a:buClr>
              <a:buSzPts val="1200"/>
              <a:buNone/>
              <a:defRPr sz="1200"/>
            </a:lvl4pPr>
            <a:lvl5pPr lvl="4" algn="ctr">
              <a:lnSpc>
                <a:spcPct val="90000"/>
              </a:lnSpc>
              <a:spcBef>
                <a:spcPts val="375"/>
              </a:spcBef>
              <a:spcAft>
                <a:spcPts val="0"/>
              </a:spcAft>
              <a:buClr>
                <a:schemeClr val="dk1"/>
              </a:buClr>
              <a:buSzPts val="1200"/>
              <a:buNone/>
              <a:defRPr sz="1200"/>
            </a:lvl5pPr>
            <a:lvl6pPr lvl="5" algn="ctr">
              <a:lnSpc>
                <a:spcPct val="90000"/>
              </a:lnSpc>
              <a:spcBef>
                <a:spcPts val="375"/>
              </a:spcBef>
              <a:spcAft>
                <a:spcPts val="0"/>
              </a:spcAft>
              <a:buClr>
                <a:schemeClr val="dk1"/>
              </a:buClr>
              <a:buSzPts val="1200"/>
              <a:buNone/>
              <a:defRPr sz="1200"/>
            </a:lvl6pPr>
            <a:lvl7pPr lvl="6" algn="ctr">
              <a:lnSpc>
                <a:spcPct val="90000"/>
              </a:lnSpc>
              <a:spcBef>
                <a:spcPts val="375"/>
              </a:spcBef>
              <a:spcAft>
                <a:spcPts val="0"/>
              </a:spcAft>
              <a:buClr>
                <a:schemeClr val="dk1"/>
              </a:buClr>
              <a:buSzPts val="1200"/>
              <a:buNone/>
              <a:defRPr sz="1200"/>
            </a:lvl7pPr>
            <a:lvl8pPr lvl="7" algn="ctr">
              <a:lnSpc>
                <a:spcPct val="90000"/>
              </a:lnSpc>
              <a:spcBef>
                <a:spcPts val="375"/>
              </a:spcBef>
              <a:spcAft>
                <a:spcPts val="0"/>
              </a:spcAft>
              <a:buClr>
                <a:schemeClr val="dk1"/>
              </a:buClr>
              <a:buSzPts val="1200"/>
              <a:buNone/>
              <a:defRPr sz="1200"/>
            </a:lvl8pPr>
            <a:lvl9pPr lvl="8" algn="ctr">
              <a:lnSpc>
                <a:spcPct val="90000"/>
              </a:lnSpc>
              <a:spcBef>
                <a:spcPts val="375"/>
              </a:spcBef>
              <a:spcAft>
                <a:spcPts val="0"/>
              </a:spcAft>
              <a:buClr>
                <a:schemeClr val="dk1"/>
              </a:buClr>
              <a:buSzPts val="1200"/>
              <a:buNone/>
              <a:defRPr sz="1200"/>
            </a:lvl9pPr>
          </a:lstStyle>
          <a:p>
            <a:endParaRPr/>
          </a:p>
        </p:txBody>
      </p:sp>
      <p:sp>
        <p:nvSpPr>
          <p:cNvPr id="18" name="Google Shape;18;p17"/>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9" name="Google Shape;19;p17"/>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0" name="Google Shape;20;p17"/>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78"/>
        <p:cNvGrpSpPr/>
        <p:nvPr/>
      </p:nvGrpSpPr>
      <p:grpSpPr>
        <a:xfrm>
          <a:off x="0" y="0"/>
          <a:ext cx="0" cy="0"/>
          <a:chOff x="0" y="0"/>
          <a:chExt cx="0" cy="0"/>
        </a:xfrm>
      </p:grpSpPr>
      <p:sp>
        <p:nvSpPr>
          <p:cNvPr id="79" name="Google Shape;79;p27"/>
          <p:cNvSpPr txBox="1">
            <a:spLocks noGrp="1"/>
          </p:cNvSpPr>
          <p:nvPr>
            <p:ph type="title"/>
          </p:nvPr>
        </p:nvSpPr>
        <p:spPr>
          <a:xfrm rot="5400000">
            <a:off x="4623594" y="2285207"/>
            <a:ext cx="5811838" cy="1971675"/>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0" name="Google Shape;80;p27"/>
          <p:cNvSpPr txBox="1">
            <a:spLocks noGrp="1"/>
          </p:cNvSpPr>
          <p:nvPr>
            <p:ph type="body" idx="1"/>
          </p:nvPr>
        </p:nvSpPr>
        <p:spPr>
          <a:xfrm rot="5400000">
            <a:off x="623094" y="370681"/>
            <a:ext cx="5811838" cy="5800725"/>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81" name="Google Shape;81;p27"/>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2" name="Google Shape;82;p27"/>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3" name="Google Shape;83;p27"/>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21"/>
        <p:cNvGrpSpPr/>
        <p:nvPr/>
      </p:nvGrpSpPr>
      <p:grpSpPr>
        <a:xfrm>
          <a:off x="0" y="0"/>
          <a:ext cx="0" cy="0"/>
          <a:chOff x="0" y="0"/>
          <a:chExt cx="0" cy="0"/>
        </a:xfrm>
      </p:grpSpPr>
      <p:sp>
        <p:nvSpPr>
          <p:cNvPr id="22" name="Google Shape;22;p18"/>
          <p:cNvSpPr txBox="1">
            <a:spLocks noGrp="1"/>
          </p:cNvSpPr>
          <p:nvPr>
            <p:ph type="title"/>
          </p:nvPr>
        </p:nvSpPr>
        <p:spPr>
          <a:xfrm>
            <a:off x="628650" y="365126"/>
            <a:ext cx="78867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3" name="Google Shape;23;p18"/>
          <p:cNvSpPr txBox="1">
            <a:spLocks noGrp="1"/>
          </p:cNvSpPr>
          <p:nvPr>
            <p:ph type="body" idx="1"/>
          </p:nvPr>
        </p:nvSpPr>
        <p:spPr>
          <a:xfrm>
            <a:off x="628650" y="1825625"/>
            <a:ext cx="78867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24" name="Google Shape;24;p18"/>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5" name="Google Shape;25;p18"/>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6" name="Google Shape;26;p18"/>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27"/>
        <p:cNvGrpSpPr/>
        <p:nvPr/>
      </p:nvGrpSpPr>
      <p:grpSpPr>
        <a:xfrm>
          <a:off x="0" y="0"/>
          <a:ext cx="0" cy="0"/>
          <a:chOff x="0" y="0"/>
          <a:chExt cx="0" cy="0"/>
        </a:xfrm>
      </p:grpSpPr>
      <p:sp>
        <p:nvSpPr>
          <p:cNvPr id="28" name="Google Shape;28;p19"/>
          <p:cNvSpPr txBox="1">
            <a:spLocks noGrp="1"/>
          </p:cNvSpPr>
          <p:nvPr>
            <p:ph type="title"/>
          </p:nvPr>
        </p:nvSpPr>
        <p:spPr>
          <a:xfrm>
            <a:off x="623888" y="1709739"/>
            <a:ext cx="78867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4500"/>
              <a:buFont typeface="Calibri"/>
              <a:buNone/>
              <a:defRPr sz="45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9" name="Google Shape;29;p19"/>
          <p:cNvSpPr txBox="1">
            <a:spLocks noGrp="1"/>
          </p:cNvSpPr>
          <p:nvPr>
            <p:ph type="body" idx="1"/>
          </p:nvPr>
        </p:nvSpPr>
        <p:spPr>
          <a:xfrm>
            <a:off x="623888" y="4589464"/>
            <a:ext cx="78867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750"/>
              </a:spcBef>
              <a:spcAft>
                <a:spcPts val="0"/>
              </a:spcAft>
              <a:buClr>
                <a:srgbClr val="888888"/>
              </a:buClr>
              <a:buSzPts val="1800"/>
              <a:buNone/>
              <a:defRPr sz="1800">
                <a:solidFill>
                  <a:srgbClr val="888888"/>
                </a:solidFill>
              </a:defRPr>
            </a:lvl1pPr>
            <a:lvl2pPr marL="914400" lvl="1" indent="-228600" algn="l">
              <a:lnSpc>
                <a:spcPct val="90000"/>
              </a:lnSpc>
              <a:spcBef>
                <a:spcPts val="375"/>
              </a:spcBef>
              <a:spcAft>
                <a:spcPts val="0"/>
              </a:spcAft>
              <a:buClr>
                <a:srgbClr val="888888"/>
              </a:buClr>
              <a:buSzPts val="1500"/>
              <a:buNone/>
              <a:defRPr sz="1500">
                <a:solidFill>
                  <a:srgbClr val="888888"/>
                </a:solidFill>
              </a:defRPr>
            </a:lvl2pPr>
            <a:lvl3pPr marL="1371600" lvl="2" indent="-228600" algn="l">
              <a:lnSpc>
                <a:spcPct val="90000"/>
              </a:lnSpc>
              <a:spcBef>
                <a:spcPts val="375"/>
              </a:spcBef>
              <a:spcAft>
                <a:spcPts val="0"/>
              </a:spcAft>
              <a:buClr>
                <a:srgbClr val="888888"/>
              </a:buClr>
              <a:buSzPts val="1350"/>
              <a:buNone/>
              <a:defRPr sz="1350">
                <a:solidFill>
                  <a:srgbClr val="888888"/>
                </a:solidFill>
              </a:defRPr>
            </a:lvl3pPr>
            <a:lvl4pPr marL="1828800" lvl="3" indent="-228600" algn="l">
              <a:lnSpc>
                <a:spcPct val="90000"/>
              </a:lnSpc>
              <a:spcBef>
                <a:spcPts val="375"/>
              </a:spcBef>
              <a:spcAft>
                <a:spcPts val="0"/>
              </a:spcAft>
              <a:buClr>
                <a:srgbClr val="888888"/>
              </a:buClr>
              <a:buSzPts val="1200"/>
              <a:buNone/>
              <a:defRPr sz="1200">
                <a:solidFill>
                  <a:srgbClr val="888888"/>
                </a:solidFill>
              </a:defRPr>
            </a:lvl4pPr>
            <a:lvl5pPr marL="2286000" lvl="4" indent="-228600" algn="l">
              <a:lnSpc>
                <a:spcPct val="90000"/>
              </a:lnSpc>
              <a:spcBef>
                <a:spcPts val="375"/>
              </a:spcBef>
              <a:spcAft>
                <a:spcPts val="0"/>
              </a:spcAft>
              <a:buClr>
                <a:srgbClr val="888888"/>
              </a:buClr>
              <a:buSzPts val="1200"/>
              <a:buNone/>
              <a:defRPr sz="1200">
                <a:solidFill>
                  <a:srgbClr val="888888"/>
                </a:solidFill>
              </a:defRPr>
            </a:lvl5pPr>
            <a:lvl6pPr marL="2743200" lvl="5" indent="-228600" algn="l">
              <a:lnSpc>
                <a:spcPct val="90000"/>
              </a:lnSpc>
              <a:spcBef>
                <a:spcPts val="375"/>
              </a:spcBef>
              <a:spcAft>
                <a:spcPts val="0"/>
              </a:spcAft>
              <a:buClr>
                <a:srgbClr val="888888"/>
              </a:buClr>
              <a:buSzPts val="1200"/>
              <a:buNone/>
              <a:defRPr sz="1200">
                <a:solidFill>
                  <a:srgbClr val="888888"/>
                </a:solidFill>
              </a:defRPr>
            </a:lvl6pPr>
            <a:lvl7pPr marL="3200400" lvl="6" indent="-228600" algn="l">
              <a:lnSpc>
                <a:spcPct val="90000"/>
              </a:lnSpc>
              <a:spcBef>
                <a:spcPts val="375"/>
              </a:spcBef>
              <a:spcAft>
                <a:spcPts val="0"/>
              </a:spcAft>
              <a:buClr>
                <a:srgbClr val="888888"/>
              </a:buClr>
              <a:buSzPts val="1200"/>
              <a:buNone/>
              <a:defRPr sz="1200">
                <a:solidFill>
                  <a:srgbClr val="888888"/>
                </a:solidFill>
              </a:defRPr>
            </a:lvl7pPr>
            <a:lvl8pPr marL="3657600" lvl="7" indent="-228600" algn="l">
              <a:lnSpc>
                <a:spcPct val="90000"/>
              </a:lnSpc>
              <a:spcBef>
                <a:spcPts val="375"/>
              </a:spcBef>
              <a:spcAft>
                <a:spcPts val="0"/>
              </a:spcAft>
              <a:buClr>
                <a:srgbClr val="888888"/>
              </a:buClr>
              <a:buSzPts val="1200"/>
              <a:buNone/>
              <a:defRPr sz="1200">
                <a:solidFill>
                  <a:srgbClr val="888888"/>
                </a:solidFill>
              </a:defRPr>
            </a:lvl8pPr>
            <a:lvl9pPr marL="4114800" lvl="8" indent="-228600" algn="l">
              <a:lnSpc>
                <a:spcPct val="90000"/>
              </a:lnSpc>
              <a:spcBef>
                <a:spcPts val="375"/>
              </a:spcBef>
              <a:spcAft>
                <a:spcPts val="0"/>
              </a:spcAft>
              <a:buClr>
                <a:srgbClr val="888888"/>
              </a:buClr>
              <a:buSzPts val="1200"/>
              <a:buNone/>
              <a:defRPr sz="1200">
                <a:solidFill>
                  <a:srgbClr val="888888"/>
                </a:solidFill>
              </a:defRPr>
            </a:lvl9pPr>
          </a:lstStyle>
          <a:p>
            <a:endParaRPr/>
          </a:p>
        </p:txBody>
      </p:sp>
      <p:sp>
        <p:nvSpPr>
          <p:cNvPr id="30" name="Google Shape;30;p19"/>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1" name="Google Shape;31;p19"/>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2" name="Google Shape;32;p19"/>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40"/>
        <p:cNvGrpSpPr/>
        <p:nvPr/>
      </p:nvGrpSpPr>
      <p:grpSpPr>
        <a:xfrm>
          <a:off x="0" y="0"/>
          <a:ext cx="0" cy="0"/>
          <a:chOff x="0" y="0"/>
          <a:chExt cx="0" cy="0"/>
        </a:xfrm>
      </p:grpSpPr>
      <p:sp>
        <p:nvSpPr>
          <p:cNvPr id="41" name="Google Shape;41;p21"/>
          <p:cNvSpPr txBox="1">
            <a:spLocks noGrp="1"/>
          </p:cNvSpPr>
          <p:nvPr>
            <p:ph type="title"/>
          </p:nvPr>
        </p:nvSpPr>
        <p:spPr>
          <a:xfrm>
            <a:off x="628650" y="365126"/>
            <a:ext cx="78867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2" name="Google Shape;42;p21"/>
          <p:cNvSpPr txBox="1">
            <a:spLocks noGrp="1"/>
          </p:cNvSpPr>
          <p:nvPr>
            <p:ph type="body" idx="1"/>
          </p:nvPr>
        </p:nvSpPr>
        <p:spPr>
          <a:xfrm>
            <a:off x="628650" y="1825625"/>
            <a:ext cx="38862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43" name="Google Shape;43;p21"/>
          <p:cNvSpPr txBox="1">
            <a:spLocks noGrp="1"/>
          </p:cNvSpPr>
          <p:nvPr>
            <p:ph type="body" idx="2"/>
          </p:nvPr>
        </p:nvSpPr>
        <p:spPr>
          <a:xfrm>
            <a:off x="4629150" y="1825625"/>
            <a:ext cx="38862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44" name="Google Shape;44;p21"/>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5" name="Google Shape;45;p21"/>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6" name="Google Shape;46;p21"/>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47"/>
        <p:cNvGrpSpPr/>
        <p:nvPr/>
      </p:nvGrpSpPr>
      <p:grpSpPr>
        <a:xfrm>
          <a:off x="0" y="0"/>
          <a:ext cx="0" cy="0"/>
          <a:chOff x="0" y="0"/>
          <a:chExt cx="0" cy="0"/>
        </a:xfrm>
      </p:grpSpPr>
      <p:sp>
        <p:nvSpPr>
          <p:cNvPr id="48" name="Google Shape;48;p22"/>
          <p:cNvSpPr txBox="1">
            <a:spLocks noGrp="1"/>
          </p:cNvSpPr>
          <p:nvPr>
            <p:ph type="title"/>
          </p:nvPr>
        </p:nvSpPr>
        <p:spPr>
          <a:xfrm>
            <a:off x="629841" y="365126"/>
            <a:ext cx="78867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9" name="Google Shape;49;p22"/>
          <p:cNvSpPr txBox="1">
            <a:spLocks noGrp="1"/>
          </p:cNvSpPr>
          <p:nvPr>
            <p:ph type="body" idx="1"/>
          </p:nvPr>
        </p:nvSpPr>
        <p:spPr>
          <a:xfrm>
            <a:off x="629842" y="1681163"/>
            <a:ext cx="3868340"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750"/>
              </a:spcBef>
              <a:spcAft>
                <a:spcPts val="0"/>
              </a:spcAft>
              <a:buClr>
                <a:schemeClr val="dk1"/>
              </a:buClr>
              <a:buSzPts val="1800"/>
              <a:buNone/>
              <a:defRPr sz="1800" b="1"/>
            </a:lvl1pPr>
            <a:lvl2pPr marL="914400" lvl="1" indent="-228600" algn="l">
              <a:lnSpc>
                <a:spcPct val="90000"/>
              </a:lnSpc>
              <a:spcBef>
                <a:spcPts val="375"/>
              </a:spcBef>
              <a:spcAft>
                <a:spcPts val="0"/>
              </a:spcAft>
              <a:buClr>
                <a:schemeClr val="dk1"/>
              </a:buClr>
              <a:buSzPts val="1500"/>
              <a:buNone/>
              <a:defRPr sz="1500" b="1"/>
            </a:lvl2pPr>
            <a:lvl3pPr marL="1371600" lvl="2" indent="-228600" algn="l">
              <a:lnSpc>
                <a:spcPct val="90000"/>
              </a:lnSpc>
              <a:spcBef>
                <a:spcPts val="375"/>
              </a:spcBef>
              <a:spcAft>
                <a:spcPts val="0"/>
              </a:spcAft>
              <a:buClr>
                <a:schemeClr val="dk1"/>
              </a:buClr>
              <a:buSzPts val="1350"/>
              <a:buNone/>
              <a:defRPr sz="1350" b="1"/>
            </a:lvl3pPr>
            <a:lvl4pPr marL="1828800" lvl="3" indent="-228600" algn="l">
              <a:lnSpc>
                <a:spcPct val="90000"/>
              </a:lnSpc>
              <a:spcBef>
                <a:spcPts val="375"/>
              </a:spcBef>
              <a:spcAft>
                <a:spcPts val="0"/>
              </a:spcAft>
              <a:buClr>
                <a:schemeClr val="dk1"/>
              </a:buClr>
              <a:buSzPts val="1200"/>
              <a:buNone/>
              <a:defRPr sz="1200" b="1"/>
            </a:lvl4pPr>
            <a:lvl5pPr marL="2286000" lvl="4" indent="-228600" algn="l">
              <a:lnSpc>
                <a:spcPct val="90000"/>
              </a:lnSpc>
              <a:spcBef>
                <a:spcPts val="375"/>
              </a:spcBef>
              <a:spcAft>
                <a:spcPts val="0"/>
              </a:spcAft>
              <a:buClr>
                <a:schemeClr val="dk1"/>
              </a:buClr>
              <a:buSzPts val="1200"/>
              <a:buNone/>
              <a:defRPr sz="1200" b="1"/>
            </a:lvl5pPr>
            <a:lvl6pPr marL="2743200" lvl="5" indent="-228600" algn="l">
              <a:lnSpc>
                <a:spcPct val="90000"/>
              </a:lnSpc>
              <a:spcBef>
                <a:spcPts val="375"/>
              </a:spcBef>
              <a:spcAft>
                <a:spcPts val="0"/>
              </a:spcAft>
              <a:buClr>
                <a:schemeClr val="dk1"/>
              </a:buClr>
              <a:buSzPts val="1200"/>
              <a:buNone/>
              <a:defRPr sz="1200" b="1"/>
            </a:lvl6pPr>
            <a:lvl7pPr marL="3200400" lvl="6" indent="-228600" algn="l">
              <a:lnSpc>
                <a:spcPct val="90000"/>
              </a:lnSpc>
              <a:spcBef>
                <a:spcPts val="375"/>
              </a:spcBef>
              <a:spcAft>
                <a:spcPts val="0"/>
              </a:spcAft>
              <a:buClr>
                <a:schemeClr val="dk1"/>
              </a:buClr>
              <a:buSzPts val="1200"/>
              <a:buNone/>
              <a:defRPr sz="1200" b="1"/>
            </a:lvl7pPr>
            <a:lvl8pPr marL="3657600" lvl="7" indent="-228600" algn="l">
              <a:lnSpc>
                <a:spcPct val="90000"/>
              </a:lnSpc>
              <a:spcBef>
                <a:spcPts val="375"/>
              </a:spcBef>
              <a:spcAft>
                <a:spcPts val="0"/>
              </a:spcAft>
              <a:buClr>
                <a:schemeClr val="dk1"/>
              </a:buClr>
              <a:buSzPts val="1200"/>
              <a:buNone/>
              <a:defRPr sz="1200" b="1"/>
            </a:lvl8pPr>
            <a:lvl9pPr marL="4114800" lvl="8" indent="-228600" algn="l">
              <a:lnSpc>
                <a:spcPct val="90000"/>
              </a:lnSpc>
              <a:spcBef>
                <a:spcPts val="375"/>
              </a:spcBef>
              <a:spcAft>
                <a:spcPts val="0"/>
              </a:spcAft>
              <a:buClr>
                <a:schemeClr val="dk1"/>
              </a:buClr>
              <a:buSzPts val="1200"/>
              <a:buNone/>
              <a:defRPr sz="1200" b="1"/>
            </a:lvl9pPr>
          </a:lstStyle>
          <a:p>
            <a:endParaRPr/>
          </a:p>
        </p:txBody>
      </p:sp>
      <p:sp>
        <p:nvSpPr>
          <p:cNvPr id="50" name="Google Shape;50;p22"/>
          <p:cNvSpPr txBox="1">
            <a:spLocks noGrp="1"/>
          </p:cNvSpPr>
          <p:nvPr>
            <p:ph type="body" idx="2"/>
          </p:nvPr>
        </p:nvSpPr>
        <p:spPr>
          <a:xfrm>
            <a:off x="629842" y="2505075"/>
            <a:ext cx="3868340"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51" name="Google Shape;51;p22"/>
          <p:cNvSpPr txBox="1">
            <a:spLocks noGrp="1"/>
          </p:cNvSpPr>
          <p:nvPr>
            <p:ph type="body" idx="3"/>
          </p:nvPr>
        </p:nvSpPr>
        <p:spPr>
          <a:xfrm>
            <a:off x="4629150" y="1681163"/>
            <a:ext cx="3887391"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750"/>
              </a:spcBef>
              <a:spcAft>
                <a:spcPts val="0"/>
              </a:spcAft>
              <a:buClr>
                <a:schemeClr val="dk1"/>
              </a:buClr>
              <a:buSzPts val="1800"/>
              <a:buNone/>
              <a:defRPr sz="1800" b="1"/>
            </a:lvl1pPr>
            <a:lvl2pPr marL="914400" lvl="1" indent="-228600" algn="l">
              <a:lnSpc>
                <a:spcPct val="90000"/>
              </a:lnSpc>
              <a:spcBef>
                <a:spcPts val="375"/>
              </a:spcBef>
              <a:spcAft>
                <a:spcPts val="0"/>
              </a:spcAft>
              <a:buClr>
                <a:schemeClr val="dk1"/>
              </a:buClr>
              <a:buSzPts val="1500"/>
              <a:buNone/>
              <a:defRPr sz="1500" b="1"/>
            </a:lvl2pPr>
            <a:lvl3pPr marL="1371600" lvl="2" indent="-228600" algn="l">
              <a:lnSpc>
                <a:spcPct val="90000"/>
              </a:lnSpc>
              <a:spcBef>
                <a:spcPts val="375"/>
              </a:spcBef>
              <a:spcAft>
                <a:spcPts val="0"/>
              </a:spcAft>
              <a:buClr>
                <a:schemeClr val="dk1"/>
              </a:buClr>
              <a:buSzPts val="1350"/>
              <a:buNone/>
              <a:defRPr sz="1350" b="1"/>
            </a:lvl3pPr>
            <a:lvl4pPr marL="1828800" lvl="3" indent="-228600" algn="l">
              <a:lnSpc>
                <a:spcPct val="90000"/>
              </a:lnSpc>
              <a:spcBef>
                <a:spcPts val="375"/>
              </a:spcBef>
              <a:spcAft>
                <a:spcPts val="0"/>
              </a:spcAft>
              <a:buClr>
                <a:schemeClr val="dk1"/>
              </a:buClr>
              <a:buSzPts val="1200"/>
              <a:buNone/>
              <a:defRPr sz="1200" b="1"/>
            </a:lvl4pPr>
            <a:lvl5pPr marL="2286000" lvl="4" indent="-228600" algn="l">
              <a:lnSpc>
                <a:spcPct val="90000"/>
              </a:lnSpc>
              <a:spcBef>
                <a:spcPts val="375"/>
              </a:spcBef>
              <a:spcAft>
                <a:spcPts val="0"/>
              </a:spcAft>
              <a:buClr>
                <a:schemeClr val="dk1"/>
              </a:buClr>
              <a:buSzPts val="1200"/>
              <a:buNone/>
              <a:defRPr sz="1200" b="1"/>
            </a:lvl5pPr>
            <a:lvl6pPr marL="2743200" lvl="5" indent="-228600" algn="l">
              <a:lnSpc>
                <a:spcPct val="90000"/>
              </a:lnSpc>
              <a:spcBef>
                <a:spcPts val="375"/>
              </a:spcBef>
              <a:spcAft>
                <a:spcPts val="0"/>
              </a:spcAft>
              <a:buClr>
                <a:schemeClr val="dk1"/>
              </a:buClr>
              <a:buSzPts val="1200"/>
              <a:buNone/>
              <a:defRPr sz="1200" b="1"/>
            </a:lvl6pPr>
            <a:lvl7pPr marL="3200400" lvl="6" indent="-228600" algn="l">
              <a:lnSpc>
                <a:spcPct val="90000"/>
              </a:lnSpc>
              <a:spcBef>
                <a:spcPts val="375"/>
              </a:spcBef>
              <a:spcAft>
                <a:spcPts val="0"/>
              </a:spcAft>
              <a:buClr>
                <a:schemeClr val="dk1"/>
              </a:buClr>
              <a:buSzPts val="1200"/>
              <a:buNone/>
              <a:defRPr sz="1200" b="1"/>
            </a:lvl7pPr>
            <a:lvl8pPr marL="3657600" lvl="7" indent="-228600" algn="l">
              <a:lnSpc>
                <a:spcPct val="90000"/>
              </a:lnSpc>
              <a:spcBef>
                <a:spcPts val="375"/>
              </a:spcBef>
              <a:spcAft>
                <a:spcPts val="0"/>
              </a:spcAft>
              <a:buClr>
                <a:schemeClr val="dk1"/>
              </a:buClr>
              <a:buSzPts val="1200"/>
              <a:buNone/>
              <a:defRPr sz="1200" b="1"/>
            </a:lvl8pPr>
            <a:lvl9pPr marL="4114800" lvl="8" indent="-228600" algn="l">
              <a:lnSpc>
                <a:spcPct val="90000"/>
              </a:lnSpc>
              <a:spcBef>
                <a:spcPts val="375"/>
              </a:spcBef>
              <a:spcAft>
                <a:spcPts val="0"/>
              </a:spcAft>
              <a:buClr>
                <a:schemeClr val="dk1"/>
              </a:buClr>
              <a:buSzPts val="1200"/>
              <a:buNone/>
              <a:defRPr sz="1200" b="1"/>
            </a:lvl9pPr>
          </a:lstStyle>
          <a:p>
            <a:endParaRPr/>
          </a:p>
        </p:txBody>
      </p:sp>
      <p:sp>
        <p:nvSpPr>
          <p:cNvPr id="52" name="Google Shape;52;p22"/>
          <p:cNvSpPr txBox="1">
            <a:spLocks noGrp="1"/>
          </p:cNvSpPr>
          <p:nvPr>
            <p:ph type="body" idx="4"/>
          </p:nvPr>
        </p:nvSpPr>
        <p:spPr>
          <a:xfrm>
            <a:off x="4629150" y="2505075"/>
            <a:ext cx="3887391"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53" name="Google Shape;53;p22"/>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4" name="Google Shape;54;p22"/>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5" name="Google Shape;55;p22"/>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56"/>
        <p:cNvGrpSpPr/>
        <p:nvPr/>
      </p:nvGrpSpPr>
      <p:grpSpPr>
        <a:xfrm>
          <a:off x="0" y="0"/>
          <a:ext cx="0" cy="0"/>
          <a:chOff x="0" y="0"/>
          <a:chExt cx="0" cy="0"/>
        </a:xfrm>
      </p:grpSpPr>
      <p:sp>
        <p:nvSpPr>
          <p:cNvPr id="57" name="Google Shape;57;p23"/>
          <p:cNvSpPr txBox="1">
            <a:spLocks noGrp="1"/>
          </p:cNvSpPr>
          <p:nvPr>
            <p:ph type="title"/>
          </p:nvPr>
        </p:nvSpPr>
        <p:spPr>
          <a:xfrm>
            <a:off x="628650" y="365126"/>
            <a:ext cx="78867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8" name="Google Shape;58;p23"/>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9" name="Google Shape;59;p23"/>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0" name="Google Shape;60;p23"/>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61"/>
        <p:cNvGrpSpPr/>
        <p:nvPr/>
      </p:nvGrpSpPr>
      <p:grpSpPr>
        <a:xfrm>
          <a:off x="0" y="0"/>
          <a:ext cx="0" cy="0"/>
          <a:chOff x="0" y="0"/>
          <a:chExt cx="0" cy="0"/>
        </a:xfrm>
      </p:grpSpPr>
      <p:sp>
        <p:nvSpPr>
          <p:cNvPr id="62" name="Google Shape;62;p24"/>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3" name="Google Shape;63;p24"/>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4" name="Google Shape;64;p24"/>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65"/>
        <p:cNvGrpSpPr/>
        <p:nvPr/>
      </p:nvGrpSpPr>
      <p:grpSpPr>
        <a:xfrm>
          <a:off x="0" y="0"/>
          <a:ext cx="0" cy="0"/>
          <a:chOff x="0" y="0"/>
          <a:chExt cx="0" cy="0"/>
        </a:xfrm>
      </p:grpSpPr>
      <p:sp>
        <p:nvSpPr>
          <p:cNvPr id="66" name="Google Shape;66;p25"/>
          <p:cNvSpPr txBox="1">
            <a:spLocks noGrp="1"/>
          </p:cNvSpPr>
          <p:nvPr>
            <p:ph type="title"/>
          </p:nvPr>
        </p:nvSpPr>
        <p:spPr>
          <a:xfrm>
            <a:off x="629841" y="457200"/>
            <a:ext cx="2949178"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2400"/>
              <a:buFont typeface="Calibri"/>
              <a:buNone/>
              <a:defRPr sz="24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7" name="Google Shape;67;p25"/>
          <p:cNvSpPr>
            <a:spLocks noGrp="1"/>
          </p:cNvSpPr>
          <p:nvPr>
            <p:ph type="pic" idx="2"/>
          </p:nvPr>
        </p:nvSpPr>
        <p:spPr>
          <a:xfrm>
            <a:off x="3887391" y="987426"/>
            <a:ext cx="4629150" cy="4873625"/>
          </a:xfrm>
          <a:prstGeom prst="rect">
            <a:avLst/>
          </a:prstGeom>
          <a:noFill/>
          <a:ln>
            <a:noFill/>
          </a:ln>
        </p:spPr>
      </p:sp>
      <p:sp>
        <p:nvSpPr>
          <p:cNvPr id="68" name="Google Shape;68;p25"/>
          <p:cNvSpPr txBox="1">
            <a:spLocks noGrp="1"/>
          </p:cNvSpPr>
          <p:nvPr>
            <p:ph type="body" idx="1"/>
          </p:nvPr>
        </p:nvSpPr>
        <p:spPr>
          <a:xfrm>
            <a:off x="629841" y="2057400"/>
            <a:ext cx="2949178"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750"/>
              </a:spcBef>
              <a:spcAft>
                <a:spcPts val="0"/>
              </a:spcAft>
              <a:buClr>
                <a:schemeClr val="dk1"/>
              </a:buClr>
              <a:buSzPts val="1200"/>
              <a:buNone/>
              <a:defRPr sz="1200"/>
            </a:lvl1pPr>
            <a:lvl2pPr marL="914400" lvl="1" indent="-228600" algn="l">
              <a:lnSpc>
                <a:spcPct val="90000"/>
              </a:lnSpc>
              <a:spcBef>
                <a:spcPts val="375"/>
              </a:spcBef>
              <a:spcAft>
                <a:spcPts val="0"/>
              </a:spcAft>
              <a:buClr>
                <a:schemeClr val="dk1"/>
              </a:buClr>
              <a:buSzPts val="1050"/>
              <a:buNone/>
              <a:defRPr sz="1050"/>
            </a:lvl2pPr>
            <a:lvl3pPr marL="1371600" lvl="2" indent="-228600" algn="l">
              <a:lnSpc>
                <a:spcPct val="90000"/>
              </a:lnSpc>
              <a:spcBef>
                <a:spcPts val="375"/>
              </a:spcBef>
              <a:spcAft>
                <a:spcPts val="0"/>
              </a:spcAft>
              <a:buClr>
                <a:schemeClr val="dk1"/>
              </a:buClr>
              <a:buSzPts val="900"/>
              <a:buNone/>
              <a:defRPr sz="900"/>
            </a:lvl3pPr>
            <a:lvl4pPr marL="1828800" lvl="3" indent="-228600" algn="l">
              <a:lnSpc>
                <a:spcPct val="90000"/>
              </a:lnSpc>
              <a:spcBef>
                <a:spcPts val="375"/>
              </a:spcBef>
              <a:spcAft>
                <a:spcPts val="0"/>
              </a:spcAft>
              <a:buClr>
                <a:schemeClr val="dk1"/>
              </a:buClr>
              <a:buSzPts val="750"/>
              <a:buNone/>
              <a:defRPr sz="750"/>
            </a:lvl4pPr>
            <a:lvl5pPr marL="2286000" lvl="4" indent="-228600" algn="l">
              <a:lnSpc>
                <a:spcPct val="90000"/>
              </a:lnSpc>
              <a:spcBef>
                <a:spcPts val="375"/>
              </a:spcBef>
              <a:spcAft>
                <a:spcPts val="0"/>
              </a:spcAft>
              <a:buClr>
                <a:schemeClr val="dk1"/>
              </a:buClr>
              <a:buSzPts val="750"/>
              <a:buNone/>
              <a:defRPr sz="750"/>
            </a:lvl5pPr>
            <a:lvl6pPr marL="2743200" lvl="5" indent="-228600" algn="l">
              <a:lnSpc>
                <a:spcPct val="90000"/>
              </a:lnSpc>
              <a:spcBef>
                <a:spcPts val="375"/>
              </a:spcBef>
              <a:spcAft>
                <a:spcPts val="0"/>
              </a:spcAft>
              <a:buClr>
                <a:schemeClr val="dk1"/>
              </a:buClr>
              <a:buSzPts val="750"/>
              <a:buNone/>
              <a:defRPr sz="750"/>
            </a:lvl6pPr>
            <a:lvl7pPr marL="3200400" lvl="6" indent="-228600" algn="l">
              <a:lnSpc>
                <a:spcPct val="90000"/>
              </a:lnSpc>
              <a:spcBef>
                <a:spcPts val="375"/>
              </a:spcBef>
              <a:spcAft>
                <a:spcPts val="0"/>
              </a:spcAft>
              <a:buClr>
                <a:schemeClr val="dk1"/>
              </a:buClr>
              <a:buSzPts val="750"/>
              <a:buNone/>
              <a:defRPr sz="750"/>
            </a:lvl7pPr>
            <a:lvl8pPr marL="3657600" lvl="7" indent="-228600" algn="l">
              <a:lnSpc>
                <a:spcPct val="90000"/>
              </a:lnSpc>
              <a:spcBef>
                <a:spcPts val="375"/>
              </a:spcBef>
              <a:spcAft>
                <a:spcPts val="0"/>
              </a:spcAft>
              <a:buClr>
                <a:schemeClr val="dk1"/>
              </a:buClr>
              <a:buSzPts val="750"/>
              <a:buNone/>
              <a:defRPr sz="750"/>
            </a:lvl8pPr>
            <a:lvl9pPr marL="4114800" lvl="8" indent="-228600" algn="l">
              <a:lnSpc>
                <a:spcPct val="90000"/>
              </a:lnSpc>
              <a:spcBef>
                <a:spcPts val="375"/>
              </a:spcBef>
              <a:spcAft>
                <a:spcPts val="0"/>
              </a:spcAft>
              <a:buClr>
                <a:schemeClr val="dk1"/>
              </a:buClr>
              <a:buSzPts val="750"/>
              <a:buNone/>
              <a:defRPr sz="750"/>
            </a:lvl9pPr>
          </a:lstStyle>
          <a:p>
            <a:endParaRPr/>
          </a:p>
        </p:txBody>
      </p:sp>
      <p:sp>
        <p:nvSpPr>
          <p:cNvPr id="69" name="Google Shape;69;p25"/>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0" name="Google Shape;70;p25"/>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1" name="Google Shape;71;p25"/>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72"/>
        <p:cNvGrpSpPr/>
        <p:nvPr/>
      </p:nvGrpSpPr>
      <p:grpSpPr>
        <a:xfrm>
          <a:off x="0" y="0"/>
          <a:ext cx="0" cy="0"/>
          <a:chOff x="0" y="0"/>
          <a:chExt cx="0" cy="0"/>
        </a:xfrm>
      </p:grpSpPr>
      <p:sp>
        <p:nvSpPr>
          <p:cNvPr id="73" name="Google Shape;73;p26"/>
          <p:cNvSpPr txBox="1">
            <a:spLocks noGrp="1"/>
          </p:cNvSpPr>
          <p:nvPr>
            <p:ph type="title"/>
          </p:nvPr>
        </p:nvSpPr>
        <p:spPr>
          <a:xfrm>
            <a:off x="628650" y="365126"/>
            <a:ext cx="78867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4" name="Google Shape;74;p26"/>
          <p:cNvSpPr txBox="1">
            <a:spLocks noGrp="1"/>
          </p:cNvSpPr>
          <p:nvPr>
            <p:ph type="body" idx="1"/>
          </p:nvPr>
        </p:nvSpPr>
        <p:spPr>
          <a:xfrm rot="5400000">
            <a:off x="2396331" y="57944"/>
            <a:ext cx="4351338" cy="78867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75" name="Google Shape;75;p26"/>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6" name="Google Shape;76;p26"/>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7" name="Google Shape;77;p26"/>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16"/>
          <p:cNvSpPr txBox="1">
            <a:spLocks noGrp="1"/>
          </p:cNvSpPr>
          <p:nvPr>
            <p:ph type="title"/>
          </p:nvPr>
        </p:nvSpPr>
        <p:spPr>
          <a:xfrm>
            <a:off x="628650" y="365126"/>
            <a:ext cx="78867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3300"/>
              <a:buFont typeface="Calibri"/>
              <a:buNone/>
              <a:defRPr sz="33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11" name="Google Shape;11;p16"/>
          <p:cNvSpPr txBox="1">
            <a:spLocks noGrp="1"/>
          </p:cNvSpPr>
          <p:nvPr>
            <p:ph type="body" idx="1"/>
          </p:nvPr>
        </p:nvSpPr>
        <p:spPr>
          <a:xfrm>
            <a:off x="628650" y="1825625"/>
            <a:ext cx="7886700" cy="4351338"/>
          </a:xfrm>
          <a:prstGeom prst="rect">
            <a:avLst/>
          </a:prstGeom>
          <a:noFill/>
          <a:ln>
            <a:noFill/>
          </a:ln>
        </p:spPr>
        <p:txBody>
          <a:bodyPr spcFirstLastPara="1" wrap="square" lIns="91425" tIns="45700" rIns="91425" bIns="45700" anchor="t" anchorCtr="0">
            <a:normAutofit/>
          </a:bodyPr>
          <a:lstStyle>
            <a:lvl1pPr marL="457200" marR="0" lvl="0" indent="-361950" algn="l" rtl="0">
              <a:lnSpc>
                <a:spcPct val="90000"/>
              </a:lnSpc>
              <a:spcBef>
                <a:spcPts val="750"/>
              </a:spcBef>
              <a:spcAft>
                <a:spcPts val="0"/>
              </a:spcAft>
              <a:buClr>
                <a:schemeClr val="dk1"/>
              </a:buClr>
              <a:buSzPts val="2100"/>
              <a:buFont typeface="Arial"/>
              <a:buChar char="•"/>
              <a:defRPr sz="2100" b="0" i="0" u="none" strike="noStrike" cap="none">
                <a:solidFill>
                  <a:schemeClr val="dk1"/>
                </a:solidFill>
                <a:latin typeface="Calibri"/>
                <a:ea typeface="Calibri"/>
                <a:cs typeface="Calibri"/>
                <a:sym typeface="Calibri"/>
              </a:defRPr>
            </a:lvl1pPr>
            <a:lvl2pPr marL="914400" marR="0" lvl="1" indent="-342900" algn="l" rtl="0">
              <a:lnSpc>
                <a:spcPct val="90000"/>
              </a:lnSpc>
              <a:spcBef>
                <a:spcPts val="375"/>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2pPr>
            <a:lvl3pPr marL="1371600" marR="0" lvl="2" indent="-323850" algn="l" rtl="0">
              <a:lnSpc>
                <a:spcPct val="90000"/>
              </a:lnSpc>
              <a:spcBef>
                <a:spcPts val="375"/>
              </a:spcBef>
              <a:spcAft>
                <a:spcPts val="0"/>
              </a:spcAft>
              <a:buClr>
                <a:schemeClr val="dk1"/>
              </a:buClr>
              <a:buSzPts val="1500"/>
              <a:buFont typeface="Arial"/>
              <a:buChar char="•"/>
              <a:defRPr sz="1500" b="0" i="0" u="none" strike="noStrike" cap="none">
                <a:solidFill>
                  <a:schemeClr val="dk1"/>
                </a:solidFill>
                <a:latin typeface="Calibri"/>
                <a:ea typeface="Calibri"/>
                <a:cs typeface="Calibri"/>
                <a:sym typeface="Calibri"/>
              </a:defRPr>
            </a:lvl3pPr>
            <a:lvl4pPr marL="1828800" marR="0" lvl="3"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4pPr>
            <a:lvl5pPr marL="2286000" marR="0" lvl="4"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5pPr>
            <a:lvl6pPr marL="2743200" marR="0" lvl="5"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6pPr>
            <a:lvl7pPr marL="3200400" marR="0" lvl="6"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7pPr>
            <a:lvl8pPr marL="3657600" marR="0" lvl="7"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8pPr>
            <a:lvl9pPr marL="4114800" marR="0" lvl="8"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9pPr>
          </a:lstStyle>
          <a:p>
            <a:endParaRPr/>
          </a:p>
        </p:txBody>
      </p:sp>
      <p:sp>
        <p:nvSpPr>
          <p:cNvPr id="12" name="Google Shape;12;p16"/>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000000"/>
              </a:buClr>
              <a:buSzPts val="1400"/>
              <a:buFont typeface="Arial"/>
              <a:buNone/>
              <a:defRPr sz="9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13" name="Google Shape;13;p16"/>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Clr>
                <a:srgbClr val="000000"/>
              </a:buClr>
              <a:buSzPts val="1400"/>
              <a:buFont typeface="Arial"/>
              <a:buNone/>
              <a:defRPr sz="9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14" name="Google Shape;14;p16"/>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3" r:id="rId4"/>
    <p:sldLayoutId id="2147483654" r:id="rId5"/>
    <p:sldLayoutId id="2147483655" r:id="rId6"/>
    <p:sldLayoutId id="2147483656" r:id="rId7"/>
    <p:sldLayoutId id="2147483657" r:id="rId8"/>
    <p:sldLayoutId id="2147483658" r:id="rId9"/>
    <p:sldLayoutId id="2147483659" r:id="rId10"/>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88"/>
        <p:cNvGrpSpPr/>
        <p:nvPr/>
      </p:nvGrpSpPr>
      <p:grpSpPr>
        <a:xfrm>
          <a:off x="0" y="0"/>
          <a:ext cx="0" cy="0"/>
          <a:chOff x="0" y="0"/>
          <a:chExt cx="0" cy="0"/>
        </a:xfrm>
      </p:grpSpPr>
      <p:sp>
        <p:nvSpPr>
          <p:cNvPr id="89" name="Google Shape;89;p1"/>
          <p:cNvSpPr txBox="1">
            <a:spLocks noGrp="1"/>
          </p:cNvSpPr>
          <p:nvPr>
            <p:ph type="ctrTitle"/>
          </p:nvPr>
        </p:nvSpPr>
        <p:spPr>
          <a:xfrm>
            <a:off x="567726" y="2854393"/>
            <a:ext cx="8153400" cy="1447800"/>
          </a:xfrm>
          <a:prstGeom prst="rect">
            <a:avLst/>
          </a:prstGeom>
          <a:noFill/>
          <a:ln>
            <a:noFill/>
          </a:ln>
        </p:spPr>
        <p:txBody>
          <a:bodyPr spcFirstLastPara="1" wrap="square" lIns="91425" tIns="45700" rIns="91425" bIns="45700" anchor="b" anchorCtr="0">
            <a:normAutofit fontScale="90000"/>
          </a:bodyPr>
          <a:lstStyle/>
          <a:p>
            <a:pPr marL="0" lvl="0" indent="0" rtl="0">
              <a:lnSpc>
                <a:spcPct val="90000"/>
              </a:lnSpc>
              <a:spcBef>
                <a:spcPts val="0"/>
              </a:spcBef>
              <a:spcAft>
                <a:spcPts val="0"/>
              </a:spcAft>
              <a:buClr>
                <a:schemeClr val="dk1"/>
              </a:buClr>
              <a:buSzPct val="100000"/>
              <a:buFont typeface="Calibri"/>
              <a:buNone/>
            </a:pPr>
            <a:br>
              <a:rPr lang="en-US" sz="8000" dirty="0"/>
            </a:br>
            <a:br>
              <a:rPr lang="en-US" sz="8000" dirty="0"/>
            </a:br>
            <a:br>
              <a:rPr lang="en-US" sz="8000" dirty="0"/>
            </a:br>
            <a:br>
              <a:rPr lang="en-US" sz="8000" dirty="0"/>
            </a:br>
            <a:br>
              <a:rPr lang="en-US" sz="8000" dirty="0"/>
            </a:br>
            <a:br>
              <a:rPr lang="en-US" sz="8000" dirty="0"/>
            </a:br>
            <a:br>
              <a:rPr lang="en-US" sz="8000" dirty="0"/>
            </a:br>
            <a:br>
              <a:rPr lang="en-US" sz="8000" dirty="0"/>
            </a:br>
            <a:r>
              <a:rPr lang="en-US" sz="5300" b="1" u="sng" dirty="0">
                <a:solidFill>
                  <a:srgbClr val="00467A"/>
                </a:solidFill>
              </a:rPr>
              <a:t>Town of Lunenburg</a:t>
            </a:r>
          </a:p>
        </p:txBody>
      </p:sp>
      <p:sp>
        <p:nvSpPr>
          <p:cNvPr id="90" name="Google Shape;90;p1"/>
          <p:cNvSpPr txBox="1">
            <a:spLocks noGrp="1"/>
          </p:cNvSpPr>
          <p:nvPr>
            <p:ph type="subTitle" idx="1"/>
          </p:nvPr>
        </p:nvSpPr>
        <p:spPr>
          <a:xfrm>
            <a:off x="633779" y="4193312"/>
            <a:ext cx="7876442" cy="914400"/>
          </a:xfrm>
          <a:prstGeom prst="rect">
            <a:avLst/>
          </a:prstGeom>
          <a:noFill/>
          <a:ln>
            <a:noFill/>
          </a:ln>
        </p:spPr>
        <p:txBody>
          <a:bodyPr spcFirstLastPara="1" wrap="square" lIns="91425" tIns="45700" rIns="91425" bIns="45700" anchor="t" anchorCtr="0">
            <a:noAutofit/>
          </a:bodyPr>
          <a:lstStyle/>
          <a:p>
            <a:pPr marL="0" lvl="0" indent="0" rtl="0">
              <a:lnSpc>
                <a:spcPct val="90000"/>
              </a:lnSpc>
              <a:spcBef>
                <a:spcPts val="0"/>
              </a:spcBef>
              <a:spcAft>
                <a:spcPts val="0"/>
              </a:spcAft>
              <a:buClr>
                <a:srgbClr val="00467A"/>
              </a:buClr>
              <a:buSzPts val="3600"/>
              <a:buNone/>
            </a:pPr>
            <a:r>
              <a:rPr lang="en-US" sz="3050" dirty="0">
                <a:solidFill>
                  <a:srgbClr val="00467A"/>
                </a:solidFill>
              </a:rPr>
              <a:t>FY2024 Tax Classification Presentation</a:t>
            </a:r>
            <a:endParaRPr lang="en-US" sz="3050" dirty="0"/>
          </a:p>
          <a:p>
            <a:pPr marL="0" lvl="0" indent="0" rtl="0">
              <a:lnSpc>
                <a:spcPct val="90000"/>
              </a:lnSpc>
              <a:spcBef>
                <a:spcPts val="750"/>
              </a:spcBef>
              <a:spcAft>
                <a:spcPts val="0"/>
              </a:spcAft>
              <a:buClr>
                <a:srgbClr val="00467A"/>
              </a:buClr>
              <a:buSzPts val="3600"/>
              <a:buNone/>
            </a:pPr>
            <a:r>
              <a:rPr lang="en-US" sz="2400" dirty="0">
                <a:solidFill>
                  <a:srgbClr val="00467A"/>
                </a:solidFill>
              </a:rPr>
              <a:t>March 12, 2024</a:t>
            </a:r>
            <a:endParaRPr lang="en-US" sz="2400" dirty="0"/>
          </a:p>
          <a:p>
            <a:pPr marL="0" lvl="0" indent="0" algn="ctr" rtl="0">
              <a:lnSpc>
                <a:spcPct val="90000"/>
              </a:lnSpc>
              <a:spcBef>
                <a:spcPts val="750"/>
              </a:spcBef>
              <a:spcAft>
                <a:spcPts val="0"/>
              </a:spcAft>
              <a:buClr>
                <a:schemeClr val="dk1"/>
              </a:buClr>
              <a:buSzPts val="3600"/>
              <a:buNone/>
            </a:pPr>
            <a:endParaRPr lang="en-US" sz="3050" dirty="0">
              <a:solidFill>
                <a:srgbClr val="00467A"/>
              </a:solidFill>
            </a:endParaRPr>
          </a:p>
          <a:p>
            <a:pPr marL="0" lvl="0" indent="0" algn="ctr" rtl="0">
              <a:lnSpc>
                <a:spcPct val="90000"/>
              </a:lnSpc>
              <a:spcBef>
                <a:spcPts val="750"/>
              </a:spcBef>
              <a:spcAft>
                <a:spcPts val="0"/>
              </a:spcAft>
              <a:buClr>
                <a:schemeClr val="dk1"/>
              </a:buClr>
              <a:buSzPts val="1800"/>
              <a:buNone/>
            </a:pPr>
            <a:endParaRPr lang="en-US" dirty="0">
              <a:solidFill>
                <a:srgbClr val="00467A"/>
              </a:solidFill>
            </a:endParaRPr>
          </a:p>
        </p:txBody>
      </p:sp>
      <p:sp>
        <p:nvSpPr>
          <p:cNvPr id="91" name="Google Shape;91;p1"/>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SzPts val="900"/>
              <a:buNone/>
            </a:pPr>
            <a:fld id="{00000000-1234-1234-1234-123412341234}" type="slidenum">
              <a:rPr lang="en-US" smtClean="0"/>
              <a:t>1</a:t>
            </a:fld>
            <a:endParaRPr lang="en-US"/>
          </a:p>
        </p:txBody>
      </p:sp>
      <p:pic>
        <p:nvPicPr>
          <p:cNvPr id="1026" name="Picture 2" descr="Town of Lunenburg | Lunenburg MA">
            <a:extLst>
              <a:ext uri="{FF2B5EF4-FFF2-40B4-BE49-F238E27FC236}">
                <a16:creationId xmlns:a16="http://schemas.microsoft.com/office/drawing/2014/main" id="{0AA68E3C-BA58-5851-C745-35B23DA60E4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165669" y="384903"/>
            <a:ext cx="2957513" cy="2957513"/>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96"/>
        <p:cNvGrpSpPr/>
        <p:nvPr/>
      </p:nvGrpSpPr>
      <p:grpSpPr>
        <a:xfrm>
          <a:off x="0" y="0"/>
          <a:ext cx="0" cy="0"/>
          <a:chOff x="0" y="0"/>
          <a:chExt cx="0" cy="0"/>
        </a:xfrm>
      </p:grpSpPr>
      <p:sp>
        <p:nvSpPr>
          <p:cNvPr id="197" name="Google Shape;197;p13"/>
          <p:cNvSpPr txBox="1">
            <a:spLocks noGrp="1"/>
          </p:cNvSpPr>
          <p:nvPr>
            <p:ph type="title"/>
          </p:nvPr>
        </p:nvSpPr>
        <p:spPr>
          <a:xfrm>
            <a:off x="762000" y="418826"/>
            <a:ext cx="8046720" cy="830869"/>
          </a:xfrm>
          <a:prstGeom prst="rect">
            <a:avLst/>
          </a:prstGeom>
          <a:solidFill>
            <a:srgbClr val="002060"/>
          </a:solidFill>
          <a:ln>
            <a:noFill/>
          </a:ln>
        </p:spPr>
        <p:txBody>
          <a:bodyPr spcFirstLastPara="1" wrap="square" lIns="91425" tIns="45700" rIns="91425" bIns="45700" anchor="ctr" anchorCtr="0">
            <a:noAutofit/>
          </a:bodyPr>
          <a:lstStyle/>
          <a:p>
            <a:pPr marL="0" lvl="0" indent="0" algn="ctr" rtl="0">
              <a:lnSpc>
                <a:spcPct val="90000"/>
              </a:lnSpc>
              <a:spcBef>
                <a:spcPts val="0"/>
              </a:spcBef>
              <a:spcAft>
                <a:spcPts val="0"/>
              </a:spcAft>
              <a:buClr>
                <a:schemeClr val="lt1"/>
              </a:buClr>
              <a:buSzPts val="3300"/>
              <a:buFont typeface="Calibri"/>
              <a:buNone/>
            </a:pPr>
            <a:r>
              <a:rPr lang="en-US" dirty="0">
                <a:solidFill>
                  <a:schemeClr val="bg1"/>
                </a:solidFill>
              </a:rPr>
              <a:t>Comparison of Surrounding Communities</a:t>
            </a:r>
            <a:br>
              <a:rPr lang="en-US" dirty="0">
                <a:solidFill>
                  <a:schemeClr val="bg1"/>
                </a:solidFill>
              </a:rPr>
            </a:br>
            <a:r>
              <a:rPr lang="en-US" sz="1400" dirty="0">
                <a:solidFill>
                  <a:schemeClr val="bg1"/>
                </a:solidFill>
              </a:rPr>
              <a:t>(Fiscal Year 2024)</a:t>
            </a:r>
            <a:br>
              <a:rPr lang="en-US" sz="3200" dirty="0">
                <a:solidFill>
                  <a:schemeClr val="bg1"/>
                </a:solidFill>
              </a:rPr>
            </a:br>
            <a:endParaRPr sz="1400" dirty="0">
              <a:solidFill>
                <a:schemeClr val="bg1"/>
              </a:solidFill>
            </a:endParaRPr>
          </a:p>
        </p:txBody>
      </p:sp>
      <p:sp>
        <p:nvSpPr>
          <p:cNvPr id="198" name="Google Shape;198;p13"/>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SzPts val="900"/>
              <a:buNone/>
            </a:pPr>
            <a:fld id="{00000000-1234-1234-1234-123412341234}" type="slidenum">
              <a:rPr lang="en-US"/>
              <a:t>10</a:t>
            </a:fld>
            <a:endParaRPr/>
          </a:p>
        </p:txBody>
      </p:sp>
      <p:graphicFrame>
        <p:nvGraphicFramePr>
          <p:cNvPr id="199" name="Google Shape;199;p13"/>
          <p:cNvGraphicFramePr/>
          <p:nvPr>
            <p:extLst>
              <p:ext uri="{D42A27DB-BD31-4B8C-83A1-F6EECF244321}">
                <p14:modId xmlns:p14="http://schemas.microsoft.com/office/powerpoint/2010/main" val="232147580"/>
              </p:ext>
            </p:extLst>
          </p:nvPr>
        </p:nvGraphicFramePr>
        <p:xfrm>
          <a:off x="644305" y="1573483"/>
          <a:ext cx="8058150" cy="4182080"/>
        </p:xfrm>
        <a:graphic>
          <a:graphicData uri="http://schemas.openxmlformats.org/drawingml/2006/table">
            <a:tbl>
              <a:tblPr firstRow="1" bandRow="1">
                <a:noFill/>
                <a:tableStyleId>{4B7972CE-04A2-4C07-91A2-56DDFF36BE51}</a:tableStyleId>
              </a:tblPr>
              <a:tblGrid>
                <a:gridCol w="1220709">
                  <a:extLst>
                    <a:ext uri="{9D8B030D-6E8A-4147-A177-3AD203B41FA5}">
                      <a16:colId xmlns:a16="http://schemas.microsoft.com/office/drawing/2014/main" val="20000"/>
                    </a:ext>
                  </a:extLst>
                </a:gridCol>
                <a:gridCol w="1235166">
                  <a:extLst>
                    <a:ext uri="{9D8B030D-6E8A-4147-A177-3AD203B41FA5}">
                      <a16:colId xmlns:a16="http://schemas.microsoft.com/office/drawing/2014/main" val="20001"/>
                    </a:ext>
                  </a:extLst>
                </a:gridCol>
                <a:gridCol w="1254500">
                  <a:extLst>
                    <a:ext uri="{9D8B030D-6E8A-4147-A177-3AD203B41FA5}">
                      <a16:colId xmlns:a16="http://schemas.microsoft.com/office/drawing/2014/main" val="20002"/>
                    </a:ext>
                  </a:extLst>
                </a:gridCol>
                <a:gridCol w="1163500">
                  <a:extLst>
                    <a:ext uri="{9D8B030D-6E8A-4147-A177-3AD203B41FA5}">
                      <a16:colId xmlns:a16="http://schemas.microsoft.com/office/drawing/2014/main" val="20003"/>
                    </a:ext>
                  </a:extLst>
                </a:gridCol>
                <a:gridCol w="1931250">
                  <a:extLst>
                    <a:ext uri="{9D8B030D-6E8A-4147-A177-3AD203B41FA5}">
                      <a16:colId xmlns:a16="http://schemas.microsoft.com/office/drawing/2014/main" val="20004"/>
                    </a:ext>
                  </a:extLst>
                </a:gridCol>
                <a:gridCol w="1253025">
                  <a:extLst>
                    <a:ext uri="{9D8B030D-6E8A-4147-A177-3AD203B41FA5}">
                      <a16:colId xmlns:a16="http://schemas.microsoft.com/office/drawing/2014/main" val="20005"/>
                    </a:ext>
                  </a:extLst>
                </a:gridCol>
              </a:tblGrid>
              <a:tr h="892800">
                <a:tc>
                  <a:txBody>
                    <a:bodyPr/>
                    <a:lstStyle/>
                    <a:p>
                      <a:pPr marL="0" marR="0" lvl="0" indent="0" algn="ctr" rtl="0">
                        <a:lnSpc>
                          <a:spcPct val="100000"/>
                        </a:lnSpc>
                        <a:spcBef>
                          <a:spcPts val="0"/>
                        </a:spcBef>
                        <a:spcAft>
                          <a:spcPts val="0"/>
                        </a:spcAft>
                        <a:buClr>
                          <a:srgbClr val="000000"/>
                        </a:buClr>
                        <a:buSzPts val="1600"/>
                        <a:buFont typeface="Arial"/>
                        <a:buNone/>
                      </a:pPr>
                      <a:r>
                        <a:rPr lang="en-US" sz="1600" u="none" strike="noStrike" cap="none">
                          <a:solidFill>
                            <a:schemeClr val="bg1"/>
                          </a:solidFill>
                        </a:rPr>
                        <a:t>Community</a:t>
                      </a:r>
                      <a:endParaRPr sz="1400" u="none" strike="noStrike" cap="none">
                        <a:solidFill>
                          <a:schemeClr val="bg1"/>
                        </a:solidFill>
                      </a:endParaRPr>
                    </a:p>
                  </a:txBody>
                  <a:tcPr marL="91450" marR="91450" marT="45725" marB="45725" anchor="ctr">
                    <a:solidFill>
                      <a:srgbClr val="002060"/>
                    </a:solidFill>
                  </a:tcPr>
                </a:tc>
                <a:tc>
                  <a:txBody>
                    <a:bodyPr/>
                    <a:lstStyle/>
                    <a:p>
                      <a:pPr marL="0" marR="0" lvl="0" indent="0" algn="ctr" rtl="0">
                        <a:lnSpc>
                          <a:spcPct val="100000"/>
                        </a:lnSpc>
                        <a:spcBef>
                          <a:spcPts val="0"/>
                        </a:spcBef>
                        <a:spcAft>
                          <a:spcPts val="0"/>
                        </a:spcAft>
                        <a:buClr>
                          <a:srgbClr val="000000"/>
                        </a:buClr>
                        <a:buSzPts val="1600"/>
                        <a:buFont typeface="Arial"/>
                        <a:buNone/>
                      </a:pPr>
                      <a:r>
                        <a:rPr lang="en-US" sz="1600" u="none" strike="noStrike" cap="none" dirty="0">
                          <a:solidFill>
                            <a:schemeClr val="bg1"/>
                          </a:solidFill>
                        </a:rPr>
                        <a:t>FY23</a:t>
                      </a:r>
                      <a:endParaRPr sz="1600" u="none" strike="noStrike" cap="none" dirty="0">
                        <a:solidFill>
                          <a:schemeClr val="bg1"/>
                        </a:solidFill>
                      </a:endParaRPr>
                    </a:p>
                    <a:p>
                      <a:pPr marL="0" marR="0" lvl="0" indent="0" algn="ctr" rtl="0">
                        <a:lnSpc>
                          <a:spcPct val="100000"/>
                        </a:lnSpc>
                        <a:spcBef>
                          <a:spcPts val="0"/>
                        </a:spcBef>
                        <a:spcAft>
                          <a:spcPts val="0"/>
                        </a:spcAft>
                        <a:buClr>
                          <a:srgbClr val="000000"/>
                        </a:buClr>
                        <a:buSzPts val="1600"/>
                        <a:buFont typeface="Arial"/>
                        <a:buNone/>
                      </a:pPr>
                      <a:r>
                        <a:rPr lang="en-US" sz="1600" u="none" strike="noStrike" cap="none" dirty="0">
                          <a:solidFill>
                            <a:schemeClr val="bg1"/>
                          </a:solidFill>
                        </a:rPr>
                        <a:t>Residential</a:t>
                      </a:r>
                      <a:endParaRPr sz="1600" u="none" strike="noStrike" cap="none" dirty="0">
                        <a:solidFill>
                          <a:schemeClr val="bg1"/>
                        </a:solidFill>
                      </a:endParaRPr>
                    </a:p>
                  </a:txBody>
                  <a:tcPr marL="91450" marR="91450" marT="45725" marB="45725" anchor="ctr">
                    <a:solidFill>
                      <a:srgbClr val="002060"/>
                    </a:solidFill>
                  </a:tcPr>
                </a:tc>
                <a:tc>
                  <a:txBody>
                    <a:bodyPr/>
                    <a:lstStyle/>
                    <a:p>
                      <a:pPr marL="0" marR="0" lvl="0" indent="0" algn="ctr" rtl="0">
                        <a:lnSpc>
                          <a:spcPct val="100000"/>
                        </a:lnSpc>
                        <a:spcBef>
                          <a:spcPts val="0"/>
                        </a:spcBef>
                        <a:spcAft>
                          <a:spcPts val="0"/>
                        </a:spcAft>
                        <a:buClr>
                          <a:srgbClr val="000000"/>
                        </a:buClr>
                        <a:buSzPts val="1600"/>
                        <a:buFont typeface="Arial"/>
                        <a:buNone/>
                      </a:pPr>
                      <a:r>
                        <a:rPr lang="en-US" sz="1600" u="none" strike="noStrike" cap="none">
                          <a:solidFill>
                            <a:schemeClr val="bg1"/>
                          </a:solidFill>
                        </a:rPr>
                        <a:t>Commercial</a:t>
                      </a:r>
                      <a:endParaRPr sz="1400" u="none" strike="noStrike" cap="none">
                        <a:solidFill>
                          <a:schemeClr val="bg1"/>
                        </a:solidFill>
                      </a:endParaRPr>
                    </a:p>
                  </a:txBody>
                  <a:tcPr marL="91450" marR="91450" marT="45725" marB="45725" anchor="ctr">
                    <a:solidFill>
                      <a:srgbClr val="002060"/>
                    </a:solidFill>
                  </a:tcPr>
                </a:tc>
                <a:tc>
                  <a:txBody>
                    <a:bodyPr/>
                    <a:lstStyle/>
                    <a:p>
                      <a:pPr marL="0" marR="0" lvl="0" indent="0" algn="ctr" rtl="0">
                        <a:lnSpc>
                          <a:spcPct val="100000"/>
                        </a:lnSpc>
                        <a:spcBef>
                          <a:spcPts val="0"/>
                        </a:spcBef>
                        <a:spcAft>
                          <a:spcPts val="0"/>
                        </a:spcAft>
                        <a:buClr>
                          <a:srgbClr val="000000"/>
                        </a:buClr>
                        <a:buSzPts val="1600"/>
                        <a:buFont typeface="Arial"/>
                        <a:buNone/>
                      </a:pPr>
                      <a:r>
                        <a:rPr lang="en-US" sz="1600" u="none" strike="noStrike" cap="none">
                          <a:solidFill>
                            <a:schemeClr val="bg1"/>
                          </a:solidFill>
                        </a:rPr>
                        <a:t>Shift</a:t>
                      </a:r>
                      <a:endParaRPr sz="1400" u="none" strike="noStrike" cap="none">
                        <a:solidFill>
                          <a:schemeClr val="bg1"/>
                        </a:solidFill>
                      </a:endParaRPr>
                    </a:p>
                  </a:txBody>
                  <a:tcPr marL="91450" marR="91450" marT="45725" marB="45725" anchor="ctr">
                    <a:solidFill>
                      <a:srgbClr val="002060"/>
                    </a:solidFill>
                  </a:tcPr>
                </a:tc>
                <a:tc>
                  <a:txBody>
                    <a:bodyPr/>
                    <a:lstStyle/>
                    <a:p>
                      <a:pPr marL="0" marR="0" lvl="0" indent="0" algn="ctr" rtl="0">
                        <a:lnSpc>
                          <a:spcPct val="100000"/>
                        </a:lnSpc>
                        <a:spcBef>
                          <a:spcPts val="0"/>
                        </a:spcBef>
                        <a:spcAft>
                          <a:spcPts val="0"/>
                        </a:spcAft>
                        <a:buClr>
                          <a:srgbClr val="000000"/>
                        </a:buClr>
                        <a:buSzPts val="1600"/>
                        <a:buFont typeface="Arial"/>
                        <a:buNone/>
                      </a:pPr>
                      <a:r>
                        <a:rPr lang="en-US" sz="1600" u="none" strike="noStrike" cap="none" dirty="0">
                          <a:solidFill>
                            <a:schemeClr val="bg1"/>
                          </a:solidFill>
                          <a:latin typeface="Calibri"/>
                          <a:ea typeface="Calibri"/>
                          <a:cs typeface="Calibri"/>
                          <a:sym typeface="Calibri"/>
                        </a:rPr>
                        <a:t>Average </a:t>
                      </a:r>
                      <a:r>
                        <a:rPr lang="en-US" sz="1600" u="none" strike="noStrike" cap="none" dirty="0">
                          <a:solidFill>
                            <a:schemeClr val="bg1"/>
                          </a:solidFill>
                        </a:rPr>
                        <a:t>Single-Family </a:t>
                      </a:r>
                      <a:r>
                        <a:rPr lang="en-US" sz="1600" u="none" strike="noStrike" cap="none" dirty="0">
                          <a:solidFill>
                            <a:schemeClr val="bg1"/>
                          </a:solidFill>
                          <a:latin typeface="Calibri"/>
                          <a:ea typeface="Calibri"/>
                          <a:cs typeface="Calibri"/>
                          <a:sym typeface="Calibri"/>
                        </a:rPr>
                        <a:t>Value</a:t>
                      </a:r>
                      <a:endParaRPr sz="1400" u="none" strike="noStrike" cap="none" dirty="0">
                        <a:solidFill>
                          <a:schemeClr val="bg1"/>
                        </a:solidFill>
                      </a:endParaRPr>
                    </a:p>
                  </a:txBody>
                  <a:tcPr marL="91450" marR="91450" marT="45725" marB="45725" anchor="ctr">
                    <a:solidFill>
                      <a:srgbClr val="002060"/>
                    </a:solidFill>
                  </a:tcPr>
                </a:tc>
                <a:tc>
                  <a:txBody>
                    <a:bodyPr/>
                    <a:lstStyle/>
                    <a:p>
                      <a:pPr marL="0" marR="0" lvl="0" indent="0" algn="ctr" rtl="0">
                        <a:lnSpc>
                          <a:spcPct val="100000"/>
                        </a:lnSpc>
                        <a:spcBef>
                          <a:spcPts val="0"/>
                        </a:spcBef>
                        <a:spcAft>
                          <a:spcPts val="0"/>
                        </a:spcAft>
                        <a:buClr>
                          <a:srgbClr val="000000"/>
                        </a:buClr>
                        <a:buSzPts val="1600"/>
                        <a:buFont typeface="Arial"/>
                        <a:buNone/>
                      </a:pPr>
                      <a:r>
                        <a:rPr lang="en-US" sz="1600" u="none" strike="noStrike" cap="none" dirty="0">
                          <a:solidFill>
                            <a:schemeClr val="bg1"/>
                          </a:solidFill>
                        </a:rPr>
                        <a:t>Average     Single Fam Bill</a:t>
                      </a:r>
                      <a:endParaRPr sz="1600" u="none" strike="noStrike" cap="none" dirty="0">
                        <a:solidFill>
                          <a:schemeClr val="bg1"/>
                        </a:solidFill>
                      </a:endParaRPr>
                    </a:p>
                  </a:txBody>
                  <a:tcPr marL="91450" marR="91450" marT="45725" marB="45725" anchor="ctr">
                    <a:solidFill>
                      <a:srgbClr val="002060"/>
                    </a:solidFill>
                  </a:tcPr>
                </a:tc>
                <a:extLst>
                  <a:ext uri="{0D108BD9-81ED-4DB2-BD59-A6C34878D82A}">
                    <a16:rowId xmlns:a16="http://schemas.microsoft.com/office/drawing/2014/main" val="10000"/>
                  </a:ext>
                </a:extLst>
              </a:tr>
              <a:tr h="478800">
                <a:tc>
                  <a:txBody>
                    <a:bodyPr/>
                    <a:lstStyle/>
                    <a:p>
                      <a:pPr marL="0" marR="0" lvl="0" indent="0" algn="ctr" rtl="0">
                        <a:lnSpc>
                          <a:spcPct val="100000"/>
                        </a:lnSpc>
                        <a:spcBef>
                          <a:spcPts val="0"/>
                        </a:spcBef>
                        <a:spcAft>
                          <a:spcPts val="0"/>
                        </a:spcAft>
                        <a:buClr>
                          <a:srgbClr val="000000"/>
                        </a:buClr>
                        <a:buSzPts val="1600"/>
                        <a:buFont typeface="Arial"/>
                        <a:buNone/>
                      </a:pPr>
                      <a:r>
                        <a:rPr lang="en-US" sz="1600" b="1" u="none" strike="noStrike" cap="none" dirty="0"/>
                        <a:t>Lunenburg</a:t>
                      </a:r>
                      <a:endParaRPr sz="1400" b="1" u="none" strike="noStrike" cap="none" dirty="0"/>
                    </a:p>
                  </a:txBody>
                  <a:tcPr marL="91450" marR="91450" marT="45725" marB="45725" anchor="ctr">
                    <a:solidFill>
                      <a:schemeClr val="lt1"/>
                    </a:solidFill>
                  </a:tcPr>
                </a:tc>
                <a:tc>
                  <a:txBody>
                    <a:bodyPr/>
                    <a:lstStyle/>
                    <a:p>
                      <a:pPr marL="0" marR="0" lvl="0" indent="0" algn="ctr" rtl="0">
                        <a:lnSpc>
                          <a:spcPct val="100000"/>
                        </a:lnSpc>
                        <a:spcBef>
                          <a:spcPts val="0"/>
                        </a:spcBef>
                        <a:spcAft>
                          <a:spcPts val="0"/>
                        </a:spcAft>
                        <a:buClr>
                          <a:srgbClr val="000000"/>
                        </a:buClr>
                        <a:buSzPts val="1600"/>
                        <a:buFont typeface="Arial"/>
                        <a:buNone/>
                      </a:pPr>
                      <a:r>
                        <a:rPr lang="en-US" sz="1600" b="1" u="none" strike="noStrike" cap="none" dirty="0">
                          <a:solidFill>
                            <a:schemeClr val="dk1"/>
                          </a:solidFill>
                        </a:rPr>
                        <a:t> $14.10</a:t>
                      </a:r>
                      <a:endParaRPr sz="1400" b="1" u="none" strike="noStrike" cap="none" dirty="0"/>
                    </a:p>
                  </a:txBody>
                  <a:tcPr marL="91450" marR="91450" marT="45725" marB="45725" anchor="ctr">
                    <a:solidFill>
                      <a:schemeClr val="lt1"/>
                    </a:solidFill>
                  </a:tcPr>
                </a:tc>
                <a:tc>
                  <a:txBody>
                    <a:bodyPr/>
                    <a:lstStyle/>
                    <a:p>
                      <a:pPr marL="0" marR="0" lvl="0" indent="0" algn="ctr" rtl="0">
                        <a:lnSpc>
                          <a:spcPct val="100000"/>
                        </a:lnSpc>
                        <a:spcBef>
                          <a:spcPts val="0"/>
                        </a:spcBef>
                        <a:spcAft>
                          <a:spcPts val="0"/>
                        </a:spcAft>
                        <a:buClr>
                          <a:srgbClr val="000000"/>
                        </a:buClr>
                        <a:buSzPts val="1600"/>
                        <a:buFont typeface="Arial"/>
                        <a:buNone/>
                      </a:pPr>
                      <a:r>
                        <a:rPr lang="en-US" sz="1600" b="1" u="none" strike="noStrike" cap="none" dirty="0">
                          <a:solidFill>
                            <a:schemeClr val="dk1"/>
                          </a:solidFill>
                        </a:rPr>
                        <a:t>$14.10</a:t>
                      </a:r>
                      <a:endParaRPr sz="1400" b="1" u="none" strike="noStrike" cap="none" dirty="0"/>
                    </a:p>
                  </a:txBody>
                  <a:tcPr marL="91450" marR="91450" marT="45725" marB="45725" anchor="ctr">
                    <a:solidFill>
                      <a:schemeClr val="lt1"/>
                    </a:solidFill>
                  </a:tcPr>
                </a:tc>
                <a:tc>
                  <a:txBody>
                    <a:bodyPr/>
                    <a:lstStyle/>
                    <a:p>
                      <a:pPr marL="0" marR="0" lvl="0" indent="0" algn="ctr" rtl="0">
                        <a:lnSpc>
                          <a:spcPct val="100000"/>
                        </a:lnSpc>
                        <a:spcBef>
                          <a:spcPts val="0"/>
                        </a:spcBef>
                        <a:spcAft>
                          <a:spcPts val="0"/>
                        </a:spcAft>
                        <a:buClr>
                          <a:srgbClr val="000000"/>
                        </a:buClr>
                        <a:buSzPts val="1600"/>
                        <a:buFont typeface="Arial"/>
                        <a:buNone/>
                      </a:pPr>
                      <a:r>
                        <a:rPr lang="en-US" sz="1600" b="1" u="none" strike="noStrike" cap="none" dirty="0">
                          <a:solidFill>
                            <a:schemeClr val="dk1"/>
                          </a:solidFill>
                        </a:rPr>
                        <a:t>No Shift </a:t>
                      </a:r>
                      <a:endParaRPr sz="1400" b="1" u="none" strike="noStrike" cap="none" dirty="0"/>
                    </a:p>
                  </a:txBody>
                  <a:tcPr marL="91450" marR="91450" marT="45725" marB="45725" anchor="ctr">
                    <a:solidFill>
                      <a:schemeClr val="lt1"/>
                    </a:solidFill>
                  </a:tcPr>
                </a:tc>
                <a:tc>
                  <a:txBody>
                    <a:bodyPr/>
                    <a:lstStyle/>
                    <a:p>
                      <a:pPr marL="0" marR="0" lvl="0" indent="0" algn="ctr" rtl="0">
                        <a:lnSpc>
                          <a:spcPct val="100000"/>
                        </a:lnSpc>
                        <a:spcBef>
                          <a:spcPts val="0"/>
                        </a:spcBef>
                        <a:spcAft>
                          <a:spcPts val="0"/>
                        </a:spcAft>
                        <a:buClr>
                          <a:srgbClr val="000000"/>
                        </a:buClr>
                        <a:buSzPts val="1600"/>
                        <a:buFont typeface="Arial"/>
                        <a:buNone/>
                      </a:pPr>
                      <a:r>
                        <a:rPr lang="en-US" sz="1600" b="1" u="none" strike="noStrike" cap="none" dirty="0">
                          <a:solidFill>
                            <a:schemeClr val="dk1"/>
                          </a:solidFill>
                          <a:latin typeface="Calibri"/>
                          <a:ea typeface="Calibri"/>
                          <a:cs typeface="Calibri"/>
                          <a:sym typeface="Calibri"/>
                        </a:rPr>
                        <a:t>$481,417</a:t>
                      </a:r>
                      <a:endParaRPr sz="1400" b="1" u="none" strike="noStrike" cap="none" dirty="0"/>
                    </a:p>
                  </a:txBody>
                  <a:tcPr marL="91450" marR="91450" marT="45725" marB="45725" anchor="ctr">
                    <a:solidFill>
                      <a:schemeClr val="lt1"/>
                    </a:solidFill>
                  </a:tcPr>
                </a:tc>
                <a:tc>
                  <a:txBody>
                    <a:bodyPr/>
                    <a:lstStyle/>
                    <a:p>
                      <a:pPr marL="0" marR="0" lvl="0" indent="0" algn="ctr" rtl="0">
                        <a:lnSpc>
                          <a:spcPct val="100000"/>
                        </a:lnSpc>
                        <a:spcBef>
                          <a:spcPts val="0"/>
                        </a:spcBef>
                        <a:spcAft>
                          <a:spcPts val="0"/>
                        </a:spcAft>
                        <a:buClr>
                          <a:srgbClr val="000000"/>
                        </a:buClr>
                        <a:buSzPts val="1600"/>
                        <a:buFont typeface="Arial"/>
                        <a:buNone/>
                      </a:pPr>
                      <a:r>
                        <a:rPr lang="en-US" sz="1600" u="none" strike="noStrike" cap="none" dirty="0">
                          <a:solidFill>
                            <a:schemeClr val="dk1"/>
                          </a:solidFill>
                        </a:rPr>
                        <a:t> </a:t>
                      </a:r>
                      <a:r>
                        <a:rPr lang="en-US" sz="1600" b="1" u="none" strike="noStrike" cap="none" dirty="0">
                          <a:solidFill>
                            <a:schemeClr val="dk1"/>
                          </a:solidFill>
                        </a:rPr>
                        <a:t>$6,788 </a:t>
                      </a:r>
                      <a:endParaRPr sz="1400" b="1" u="none" strike="noStrike" cap="none" dirty="0"/>
                    </a:p>
                  </a:txBody>
                  <a:tcPr marL="91450" marR="91450" marT="45725" marB="45725" anchor="ctr">
                    <a:solidFill>
                      <a:schemeClr val="lt1"/>
                    </a:solidFill>
                  </a:tcPr>
                </a:tc>
                <a:extLst>
                  <a:ext uri="{0D108BD9-81ED-4DB2-BD59-A6C34878D82A}">
                    <a16:rowId xmlns:a16="http://schemas.microsoft.com/office/drawing/2014/main" val="10001"/>
                  </a:ext>
                </a:extLst>
              </a:tr>
              <a:tr h="367400">
                <a:tc>
                  <a:txBody>
                    <a:bodyPr/>
                    <a:lstStyle/>
                    <a:p>
                      <a:pPr marL="0" marR="0" lvl="0" indent="0" algn="ctr" rtl="0">
                        <a:lnSpc>
                          <a:spcPct val="100000"/>
                        </a:lnSpc>
                        <a:spcBef>
                          <a:spcPts val="0"/>
                        </a:spcBef>
                        <a:spcAft>
                          <a:spcPts val="0"/>
                        </a:spcAft>
                        <a:buClr>
                          <a:srgbClr val="000000"/>
                        </a:buClr>
                        <a:buSzPts val="1600"/>
                        <a:buFont typeface="Arial"/>
                        <a:buNone/>
                      </a:pPr>
                      <a:r>
                        <a:rPr lang="en-US" sz="1600" u="none" strike="noStrike" cap="none" dirty="0"/>
                        <a:t>Leominster</a:t>
                      </a:r>
                      <a:endParaRPr sz="1400" u="none" strike="noStrike" cap="none" dirty="0"/>
                    </a:p>
                  </a:txBody>
                  <a:tcPr marL="91450" marR="91450" marT="45725" marB="45725" anchor="ctr">
                    <a:solidFill>
                      <a:schemeClr val="lt1"/>
                    </a:solidFill>
                  </a:tcPr>
                </a:tc>
                <a:tc>
                  <a:txBody>
                    <a:bodyPr/>
                    <a:lstStyle/>
                    <a:p>
                      <a:pPr marL="0" marR="0" lvl="0" indent="0" algn="ctr" rtl="0">
                        <a:lnSpc>
                          <a:spcPct val="100000"/>
                        </a:lnSpc>
                        <a:spcBef>
                          <a:spcPts val="0"/>
                        </a:spcBef>
                        <a:spcAft>
                          <a:spcPts val="0"/>
                        </a:spcAft>
                        <a:buClr>
                          <a:srgbClr val="000000"/>
                        </a:buClr>
                        <a:buSzPts val="1600"/>
                        <a:buFont typeface="Arial"/>
                        <a:buNone/>
                      </a:pPr>
                      <a:r>
                        <a:rPr lang="en-US" sz="1600" u="none" strike="noStrike" cap="none" dirty="0">
                          <a:solidFill>
                            <a:schemeClr val="dk1"/>
                          </a:solidFill>
                        </a:rPr>
                        <a:t>$14.51</a:t>
                      </a:r>
                      <a:endParaRPr sz="1400" u="none" strike="noStrike" cap="none" dirty="0"/>
                    </a:p>
                  </a:txBody>
                  <a:tcPr marL="91450" marR="91450" marT="45725" marB="45725" anchor="ctr">
                    <a:solidFill>
                      <a:schemeClr val="lt1"/>
                    </a:solidFill>
                  </a:tcPr>
                </a:tc>
                <a:tc>
                  <a:txBody>
                    <a:bodyPr/>
                    <a:lstStyle/>
                    <a:p>
                      <a:pPr marL="0" marR="0" lvl="0" indent="0" algn="ctr" rtl="0">
                        <a:lnSpc>
                          <a:spcPct val="100000"/>
                        </a:lnSpc>
                        <a:spcBef>
                          <a:spcPts val="0"/>
                        </a:spcBef>
                        <a:spcAft>
                          <a:spcPts val="0"/>
                        </a:spcAft>
                        <a:buClr>
                          <a:srgbClr val="000000"/>
                        </a:buClr>
                        <a:buSzPts val="1600"/>
                        <a:buFont typeface="Arial"/>
                        <a:buNone/>
                      </a:pPr>
                      <a:r>
                        <a:rPr lang="en-US" sz="1600" u="none" strike="noStrike" cap="none" dirty="0">
                          <a:solidFill>
                            <a:schemeClr val="dk1"/>
                          </a:solidFill>
                        </a:rPr>
                        <a:t>$14.51</a:t>
                      </a:r>
                      <a:endParaRPr sz="1400" u="none" strike="noStrike" cap="none" dirty="0"/>
                    </a:p>
                  </a:txBody>
                  <a:tcPr marL="91450" marR="91450" marT="45725" marB="45725" anchor="ctr">
                    <a:solidFill>
                      <a:schemeClr val="lt1"/>
                    </a:solidFill>
                  </a:tcPr>
                </a:tc>
                <a:tc>
                  <a:txBody>
                    <a:bodyPr/>
                    <a:lstStyle/>
                    <a:p>
                      <a:pPr marL="0" marR="0" lvl="0" indent="0" algn="ctr" rtl="0">
                        <a:lnSpc>
                          <a:spcPct val="100000"/>
                        </a:lnSpc>
                        <a:spcBef>
                          <a:spcPts val="0"/>
                        </a:spcBef>
                        <a:spcAft>
                          <a:spcPts val="0"/>
                        </a:spcAft>
                        <a:buClr>
                          <a:srgbClr val="000000"/>
                        </a:buClr>
                        <a:buSzPts val="1600"/>
                        <a:buFont typeface="Arial"/>
                        <a:buNone/>
                      </a:pPr>
                      <a:r>
                        <a:rPr lang="en-US" sz="1600" u="none" strike="noStrike" cap="none" dirty="0">
                          <a:solidFill>
                            <a:schemeClr val="dk1"/>
                          </a:solidFill>
                        </a:rPr>
                        <a:t>No Shift</a:t>
                      </a:r>
                      <a:endParaRPr sz="1400" u="none" strike="noStrike" cap="none" dirty="0"/>
                    </a:p>
                  </a:txBody>
                  <a:tcPr marL="91450" marR="91450" marT="45725" marB="45725" anchor="ctr">
                    <a:solidFill>
                      <a:schemeClr val="lt1"/>
                    </a:solidFill>
                  </a:tcPr>
                </a:tc>
                <a:tc>
                  <a:txBody>
                    <a:bodyPr/>
                    <a:lstStyle/>
                    <a:p>
                      <a:pPr marL="0" marR="0" lvl="0" indent="0" algn="ctr" rtl="0">
                        <a:lnSpc>
                          <a:spcPct val="100000"/>
                        </a:lnSpc>
                        <a:spcBef>
                          <a:spcPts val="0"/>
                        </a:spcBef>
                        <a:spcAft>
                          <a:spcPts val="0"/>
                        </a:spcAft>
                        <a:buClr>
                          <a:srgbClr val="000000"/>
                        </a:buClr>
                        <a:buSzPts val="1600"/>
                        <a:buFont typeface="Arial"/>
                        <a:buNone/>
                      </a:pPr>
                      <a:r>
                        <a:rPr lang="en-US" sz="1600" u="none" strike="noStrike" cap="none" dirty="0"/>
                        <a:t>$414,478</a:t>
                      </a:r>
                      <a:endParaRPr sz="1600" u="none" strike="noStrike" cap="none" dirty="0"/>
                    </a:p>
                  </a:txBody>
                  <a:tcPr marL="91450" marR="91450" marT="45725" marB="45725" anchor="ctr">
                    <a:solidFill>
                      <a:schemeClr val="lt1"/>
                    </a:solidFill>
                  </a:tcPr>
                </a:tc>
                <a:tc>
                  <a:txBody>
                    <a:bodyPr/>
                    <a:lstStyle/>
                    <a:p>
                      <a:pPr marL="0" marR="0" lvl="0" indent="0" algn="ctr" rtl="0">
                        <a:lnSpc>
                          <a:spcPct val="100000"/>
                        </a:lnSpc>
                        <a:spcBef>
                          <a:spcPts val="0"/>
                        </a:spcBef>
                        <a:spcAft>
                          <a:spcPts val="0"/>
                        </a:spcAft>
                        <a:buClr>
                          <a:srgbClr val="000000"/>
                        </a:buClr>
                        <a:buSzPts val="1600"/>
                        <a:buFont typeface="Arial"/>
                        <a:buNone/>
                      </a:pPr>
                      <a:r>
                        <a:rPr lang="en-US" sz="1600" b="1" u="none" strike="noStrike" cap="none" dirty="0">
                          <a:solidFill>
                            <a:schemeClr val="dk1"/>
                          </a:solidFill>
                        </a:rPr>
                        <a:t>  </a:t>
                      </a:r>
                      <a:r>
                        <a:rPr lang="en-US" sz="1600" u="none" strike="noStrike" cap="none" dirty="0">
                          <a:solidFill>
                            <a:schemeClr val="dk1"/>
                          </a:solidFill>
                        </a:rPr>
                        <a:t>$6,437</a:t>
                      </a:r>
                      <a:endParaRPr sz="1400" u="none" strike="noStrike" cap="none" dirty="0"/>
                    </a:p>
                  </a:txBody>
                  <a:tcPr marL="91450" marR="91450" marT="45725" marB="45725" anchor="ctr">
                    <a:solidFill>
                      <a:schemeClr val="lt1"/>
                    </a:solidFill>
                  </a:tcPr>
                </a:tc>
                <a:extLst>
                  <a:ext uri="{0D108BD9-81ED-4DB2-BD59-A6C34878D82A}">
                    <a16:rowId xmlns:a16="http://schemas.microsoft.com/office/drawing/2014/main" val="10002"/>
                  </a:ext>
                </a:extLst>
              </a:tr>
              <a:tr h="520800">
                <a:tc>
                  <a:txBody>
                    <a:bodyPr/>
                    <a:lstStyle/>
                    <a:p>
                      <a:pPr marL="0" marR="0" lvl="0" indent="0" algn="ctr" defTabSz="914400" rtl="0" eaLnBrk="1" fontAlgn="auto" latinLnBrk="0" hangingPunct="1">
                        <a:lnSpc>
                          <a:spcPct val="100000"/>
                        </a:lnSpc>
                        <a:spcBef>
                          <a:spcPts val="0"/>
                        </a:spcBef>
                        <a:spcAft>
                          <a:spcPts val="0"/>
                        </a:spcAft>
                        <a:buClr>
                          <a:srgbClr val="000000"/>
                        </a:buClr>
                        <a:buSzPts val="1600"/>
                        <a:buFont typeface="Arial"/>
                        <a:buNone/>
                        <a:tabLst/>
                        <a:defRPr/>
                      </a:pPr>
                      <a:r>
                        <a:rPr lang="en-US" sz="1600" u="none" strike="noStrike" cap="none" dirty="0">
                          <a:solidFill>
                            <a:schemeClr val="dk1"/>
                          </a:solidFill>
                        </a:rPr>
                        <a:t>Ashby</a:t>
                      </a:r>
                      <a:endParaRPr lang="en-US" sz="1600" u="none" strike="noStrike" cap="none" dirty="0"/>
                    </a:p>
                  </a:txBody>
                  <a:tcPr marL="91450" marR="91450" marT="45725" marB="45725" anchor="ctr">
                    <a:solidFill>
                      <a:schemeClr val="lt1"/>
                    </a:solidFill>
                  </a:tcPr>
                </a:tc>
                <a:tc>
                  <a:txBody>
                    <a:bodyPr/>
                    <a:lstStyle/>
                    <a:p>
                      <a:pPr marL="0" marR="0" lvl="0" indent="0" algn="ctr" defTabSz="914400" rtl="0" eaLnBrk="1" fontAlgn="auto" latinLnBrk="0" hangingPunct="1">
                        <a:lnSpc>
                          <a:spcPct val="100000"/>
                        </a:lnSpc>
                        <a:spcBef>
                          <a:spcPts val="0"/>
                        </a:spcBef>
                        <a:spcAft>
                          <a:spcPts val="0"/>
                        </a:spcAft>
                        <a:buClr>
                          <a:srgbClr val="000000"/>
                        </a:buClr>
                        <a:buSzPts val="1600"/>
                        <a:buFont typeface="Arial"/>
                        <a:buNone/>
                        <a:tabLst/>
                        <a:defRPr/>
                      </a:pPr>
                      <a:r>
                        <a:rPr lang="en-US" sz="1600" u="none" strike="noStrike" cap="none" dirty="0">
                          <a:solidFill>
                            <a:schemeClr val="dk1"/>
                          </a:solidFill>
                        </a:rPr>
                        <a:t>$15.53</a:t>
                      </a:r>
                      <a:endParaRPr lang="en-US" sz="1400" u="none" strike="noStrike" cap="none" dirty="0"/>
                    </a:p>
                  </a:txBody>
                  <a:tcPr marL="91450" marR="91450" marT="45725" marB="45725" anchor="ctr">
                    <a:solidFill>
                      <a:schemeClr val="lt1"/>
                    </a:solidFill>
                  </a:tcPr>
                </a:tc>
                <a:tc>
                  <a:txBody>
                    <a:bodyPr/>
                    <a:lstStyle/>
                    <a:p>
                      <a:pPr marL="0" marR="0" lvl="0" indent="0" algn="ctr" defTabSz="914400" rtl="0" eaLnBrk="1" fontAlgn="auto" latinLnBrk="0" hangingPunct="1">
                        <a:lnSpc>
                          <a:spcPct val="100000"/>
                        </a:lnSpc>
                        <a:spcBef>
                          <a:spcPts val="0"/>
                        </a:spcBef>
                        <a:spcAft>
                          <a:spcPts val="0"/>
                        </a:spcAft>
                        <a:buClr>
                          <a:srgbClr val="000000"/>
                        </a:buClr>
                        <a:buSzPts val="1600"/>
                        <a:buFont typeface="Arial"/>
                        <a:buNone/>
                        <a:tabLst/>
                        <a:defRPr/>
                      </a:pPr>
                      <a:r>
                        <a:rPr kumimoji="0" lang="en-US" sz="1600" b="0" i="0" u="none" strike="noStrike" kern="0" cap="none" spc="0" normalizeH="0" baseline="0" noProof="0" dirty="0">
                          <a:ln>
                            <a:noFill/>
                          </a:ln>
                          <a:solidFill>
                            <a:srgbClr val="000000"/>
                          </a:solidFill>
                          <a:effectLst/>
                          <a:uLnTx/>
                          <a:uFillTx/>
                          <a:latin typeface="Calibri"/>
                          <a:cs typeface="Calibri"/>
                          <a:sym typeface="Arial"/>
                        </a:rPr>
                        <a:t>$15.53                                              </a:t>
                      </a:r>
                      <a:endParaRPr kumimoji="0" lang="en-US" sz="1400" b="0" i="0" u="none" strike="noStrike" kern="0" cap="none" spc="0" normalizeH="0" baseline="0" noProof="0" dirty="0">
                        <a:ln>
                          <a:noFill/>
                        </a:ln>
                        <a:solidFill>
                          <a:srgbClr val="000000"/>
                        </a:solidFill>
                        <a:effectLst/>
                        <a:uLnTx/>
                        <a:uFillTx/>
                        <a:latin typeface="Calibri"/>
                        <a:cs typeface="Calibri"/>
                        <a:sym typeface="Arial"/>
                      </a:endParaRPr>
                    </a:p>
                  </a:txBody>
                  <a:tcPr marL="91450" marR="91450" marT="45725" marB="45725" anchor="ctr">
                    <a:solidFill>
                      <a:schemeClr val="lt1"/>
                    </a:solidFill>
                  </a:tcPr>
                </a:tc>
                <a:tc>
                  <a:txBody>
                    <a:bodyPr/>
                    <a:lstStyle/>
                    <a:p>
                      <a:pPr marL="0" marR="0" lvl="0" indent="0" algn="ctr" defTabSz="914400" rtl="0" eaLnBrk="1" fontAlgn="auto" latinLnBrk="0" hangingPunct="1">
                        <a:lnSpc>
                          <a:spcPct val="100000"/>
                        </a:lnSpc>
                        <a:spcBef>
                          <a:spcPts val="0"/>
                        </a:spcBef>
                        <a:spcAft>
                          <a:spcPts val="0"/>
                        </a:spcAft>
                        <a:buClr>
                          <a:srgbClr val="000000"/>
                        </a:buClr>
                        <a:buSzPts val="1600"/>
                        <a:buFont typeface="Arial"/>
                        <a:buNone/>
                        <a:tabLst/>
                        <a:defRPr/>
                      </a:pPr>
                      <a:r>
                        <a:rPr kumimoji="0" lang="en-US" sz="1600" b="0" i="0" u="none" strike="noStrike" kern="0" cap="none" spc="0" normalizeH="0" baseline="0" noProof="0" dirty="0">
                          <a:ln>
                            <a:noFill/>
                          </a:ln>
                          <a:solidFill>
                            <a:srgbClr val="000000"/>
                          </a:solidFill>
                          <a:effectLst/>
                          <a:uLnTx/>
                          <a:uFillTx/>
                          <a:latin typeface="Calibri"/>
                          <a:cs typeface="Calibri"/>
                          <a:sym typeface="Arial"/>
                        </a:rPr>
                        <a:t>No Shift</a:t>
                      </a:r>
                      <a:endParaRPr kumimoji="0" lang="en-US" sz="1400" b="0" i="0" u="none" strike="noStrike" kern="0" cap="none" spc="0" normalizeH="0" baseline="0" noProof="0" dirty="0">
                        <a:ln>
                          <a:noFill/>
                        </a:ln>
                        <a:solidFill>
                          <a:srgbClr val="000000"/>
                        </a:solidFill>
                        <a:effectLst/>
                        <a:uLnTx/>
                        <a:uFillTx/>
                        <a:latin typeface="Calibri"/>
                        <a:cs typeface="Calibri"/>
                        <a:sym typeface="Arial"/>
                      </a:endParaRPr>
                    </a:p>
                  </a:txBody>
                  <a:tcPr marL="91450" marR="91450" marT="45725" marB="45725" anchor="ctr">
                    <a:solidFill>
                      <a:schemeClr val="lt1"/>
                    </a:solidFill>
                  </a:tcPr>
                </a:tc>
                <a:tc>
                  <a:txBody>
                    <a:bodyPr/>
                    <a:lstStyle/>
                    <a:p>
                      <a:pPr marL="0" marR="0" lvl="0" indent="0" algn="ctr" rtl="0">
                        <a:lnSpc>
                          <a:spcPct val="100000"/>
                        </a:lnSpc>
                        <a:spcBef>
                          <a:spcPts val="0"/>
                        </a:spcBef>
                        <a:spcAft>
                          <a:spcPts val="0"/>
                        </a:spcAft>
                        <a:buClr>
                          <a:srgbClr val="000000"/>
                        </a:buClr>
                        <a:buSzPts val="1600"/>
                        <a:buFont typeface="Arial"/>
                        <a:buNone/>
                      </a:pPr>
                      <a:r>
                        <a:rPr lang="en-US" sz="1600" u="none" strike="noStrike" cap="none" dirty="0">
                          <a:solidFill>
                            <a:schemeClr val="dk1"/>
                          </a:solidFill>
                          <a:latin typeface="Calibri"/>
                          <a:ea typeface="Calibri"/>
                          <a:cs typeface="Calibri"/>
                          <a:sym typeface="Calibri"/>
                        </a:rPr>
                        <a:t>$380,947</a:t>
                      </a:r>
                    </a:p>
                  </a:txBody>
                  <a:tcPr marL="91450" marR="91450" marT="45725" marB="45725" anchor="ctr">
                    <a:solidFill>
                      <a:schemeClr val="lt1"/>
                    </a:solidFill>
                  </a:tcPr>
                </a:tc>
                <a:tc>
                  <a:txBody>
                    <a:bodyPr/>
                    <a:lstStyle/>
                    <a:p>
                      <a:pPr marL="0" marR="0" lvl="0" indent="0" algn="ctr" rtl="0">
                        <a:lnSpc>
                          <a:spcPct val="100000"/>
                        </a:lnSpc>
                        <a:spcBef>
                          <a:spcPts val="0"/>
                        </a:spcBef>
                        <a:spcAft>
                          <a:spcPts val="0"/>
                        </a:spcAft>
                        <a:buClr>
                          <a:srgbClr val="000000"/>
                        </a:buClr>
                        <a:buSzPts val="1600"/>
                        <a:buFont typeface="Arial"/>
                        <a:buNone/>
                      </a:pPr>
                      <a:r>
                        <a:rPr lang="en-US" sz="1600" u="none" strike="noStrike" cap="none" dirty="0">
                          <a:solidFill>
                            <a:schemeClr val="dk1"/>
                          </a:solidFill>
                        </a:rPr>
                        <a:t>  $5,916</a:t>
                      </a:r>
                      <a:endParaRPr sz="1400" u="none" strike="noStrike" cap="none" dirty="0"/>
                    </a:p>
                  </a:txBody>
                  <a:tcPr marL="91450" marR="91450" marT="45725" marB="45725" anchor="ctr">
                    <a:solidFill>
                      <a:schemeClr val="lt1"/>
                    </a:solidFill>
                  </a:tcPr>
                </a:tc>
                <a:extLst>
                  <a:ext uri="{0D108BD9-81ED-4DB2-BD59-A6C34878D82A}">
                    <a16:rowId xmlns:a16="http://schemas.microsoft.com/office/drawing/2014/main" val="10003"/>
                  </a:ext>
                </a:extLst>
              </a:tr>
              <a:tr h="203200">
                <a:tc>
                  <a:txBody>
                    <a:bodyPr/>
                    <a:lstStyle/>
                    <a:p>
                      <a:pPr marL="0" marR="0" lvl="0" indent="0" algn="ctr" rtl="0">
                        <a:lnSpc>
                          <a:spcPct val="100000"/>
                        </a:lnSpc>
                        <a:spcBef>
                          <a:spcPts val="0"/>
                        </a:spcBef>
                        <a:spcAft>
                          <a:spcPts val="0"/>
                        </a:spcAft>
                        <a:buClr>
                          <a:srgbClr val="000000"/>
                        </a:buClr>
                        <a:buSzPts val="1600"/>
                        <a:buFont typeface="Arial"/>
                        <a:buNone/>
                      </a:pPr>
                      <a:r>
                        <a:rPr lang="en-US" sz="1600" u="none" strike="noStrike" cap="none" dirty="0">
                          <a:solidFill>
                            <a:schemeClr val="dk1"/>
                          </a:solidFill>
                        </a:rPr>
                        <a:t>Townsend</a:t>
                      </a:r>
                      <a:endParaRPr sz="1400" u="none" strike="noStrike" cap="none" dirty="0"/>
                    </a:p>
                  </a:txBody>
                  <a:tcPr marL="91450" marR="91450" marT="45725" marB="45725" anchor="ctr">
                    <a:solidFill>
                      <a:schemeClr val="lt1"/>
                    </a:solidFill>
                  </a:tcPr>
                </a:tc>
                <a:tc>
                  <a:txBody>
                    <a:bodyPr/>
                    <a:lstStyle/>
                    <a:p>
                      <a:pPr marL="0" marR="0" lvl="0" indent="0" algn="ctr" rtl="0">
                        <a:lnSpc>
                          <a:spcPct val="100000"/>
                        </a:lnSpc>
                        <a:spcBef>
                          <a:spcPts val="0"/>
                        </a:spcBef>
                        <a:spcAft>
                          <a:spcPts val="0"/>
                        </a:spcAft>
                        <a:buClr>
                          <a:srgbClr val="000000"/>
                        </a:buClr>
                        <a:buSzPts val="1600"/>
                        <a:buFont typeface="Arial"/>
                        <a:buNone/>
                      </a:pPr>
                      <a:r>
                        <a:rPr lang="en-US" sz="1600" u="none" strike="noStrike" cap="none" dirty="0">
                          <a:solidFill>
                            <a:schemeClr val="dk1"/>
                          </a:solidFill>
                        </a:rPr>
                        <a:t>$14.41</a:t>
                      </a:r>
                      <a:endParaRPr sz="1400" u="none" strike="noStrike" cap="none" dirty="0"/>
                    </a:p>
                  </a:txBody>
                  <a:tcPr marL="91450" marR="91450" marT="45725" marB="45725" anchor="ctr">
                    <a:solidFill>
                      <a:schemeClr val="lt1"/>
                    </a:solidFill>
                  </a:tcPr>
                </a:tc>
                <a:tc>
                  <a:txBody>
                    <a:bodyPr/>
                    <a:lstStyle/>
                    <a:p>
                      <a:pPr marL="0" marR="0" lvl="0" indent="0" algn="ctr" rtl="0">
                        <a:lnSpc>
                          <a:spcPct val="100000"/>
                        </a:lnSpc>
                        <a:spcBef>
                          <a:spcPts val="0"/>
                        </a:spcBef>
                        <a:spcAft>
                          <a:spcPts val="0"/>
                        </a:spcAft>
                        <a:buClr>
                          <a:srgbClr val="000000"/>
                        </a:buClr>
                        <a:buSzPts val="1600"/>
                        <a:buFont typeface="Arial"/>
                        <a:buNone/>
                      </a:pPr>
                      <a:r>
                        <a:rPr lang="en-US" sz="1600" u="none" strike="noStrike" cap="none" dirty="0">
                          <a:solidFill>
                            <a:schemeClr val="dk1"/>
                          </a:solidFill>
                        </a:rPr>
                        <a:t>$14.41</a:t>
                      </a:r>
                      <a:endParaRPr sz="1400" u="none" strike="noStrike" cap="none" dirty="0"/>
                    </a:p>
                  </a:txBody>
                  <a:tcPr marL="91450" marR="91450" marT="45725" marB="45725" anchor="ctr">
                    <a:solidFill>
                      <a:schemeClr val="lt1"/>
                    </a:solidFill>
                  </a:tcPr>
                </a:tc>
                <a:tc>
                  <a:txBody>
                    <a:bodyPr/>
                    <a:lstStyle/>
                    <a:p>
                      <a:pPr marL="0" marR="0" lvl="0" indent="0" algn="ctr" rtl="0">
                        <a:lnSpc>
                          <a:spcPct val="100000"/>
                        </a:lnSpc>
                        <a:spcBef>
                          <a:spcPts val="0"/>
                        </a:spcBef>
                        <a:spcAft>
                          <a:spcPts val="0"/>
                        </a:spcAft>
                        <a:buClr>
                          <a:srgbClr val="000000"/>
                        </a:buClr>
                        <a:buSzPts val="1600"/>
                        <a:buFont typeface="Arial"/>
                        <a:buNone/>
                      </a:pPr>
                      <a:r>
                        <a:rPr lang="en-US" sz="1600" u="none" strike="noStrike" cap="none" dirty="0">
                          <a:solidFill>
                            <a:schemeClr val="dk1"/>
                          </a:solidFill>
                        </a:rPr>
                        <a:t>No Shift</a:t>
                      </a:r>
                      <a:endParaRPr sz="1400" u="none" strike="noStrike" cap="none" dirty="0"/>
                    </a:p>
                  </a:txBody>
                  <a:tcPr marL="91450" marR="91450" marT="45725" marB="45725" anchor="ctr">
                    <a:solidFill>
                      <a:schemeClr val="lt1"/>
                    </a:solidFill>
                  </a:tcPr>
                </a:tc>
                <a:tc>
                  <a:txBody>
                    <a:bodyPr/>
                    <a:lstStyle/>
                    <a:p>
                      <a:pPr marL="0" marR="0" lvl="0" indent="0" algn="ctr" rtl="0">
                        <a:lnSpc>
                          <a:spcPct val="100000"/>
                        </a:lnSpc>
                        <a:spcBef>
                          <a:spcPts val="0"/>
                        </a:spcBef>
                        <a:spcAft>
                          <a:spcPts val="0"/>
                        </a:spcAft>
                        <a:buClr>
                          <a:srgbClr val="000000"/>
                        </a:buClr>
                        <a:buSzPts val="1600"/>
                        <a:buFont typeface="Arial"/>
                        <a:buNone/>
                      </a:pPr>
                      <a:r>
                        <a:rPr lang="en-US" sz="1600" u="none" strike="noStrike" cap="none" dirty="0">
                          <a:solidFill>
                            <a:schemeClr val="dk1"/>
                          </a:solidFill>
                          <a:latin typeface="Calibri"/>
                          <a:ea typeface="Calibri"/>
                          <a:cs typeface="Calibri"/>
                          <a:sym typeface="Calibri"/>
                        </a:rPr>
                        <a:t>$423,144</a:t>
                      </a:r>
                      <a:endParaRPr sz="1400" u="none" strike="noStrike" cap="none" dirty="0"/>
                    </a:p>
                  </a:txBody>
                  <a:tcPr marL="91450" marR="91450" marT="45725" marB="45725" anchor="ctr">
                    <a:solidFill>
                      <a:schemeClr val="lt1"/>
                    </a:solidFill>
                  </a:tcPr>
                </a:tc>
                <a:tc>
                  <a:txBody>
                    <a:bodyPr/>
                    <a:lstStyle/>
                    <a:p>
                      <a:pPr marL="0" marR="0" lvl="0" indent="0" algn="ctr" rtl="0">
                        <a:lnSpc>
                          <a:spcPct val="100000"/>
                        </a:lnSpc>
                        <a:spcBef>
                          <a:spcPts val="0"/>
                        </a:spcBef>
                        <a:spcAft>
                          <a:spcPts val="0"/>
                        </a:spcAft>
                        <a:buClr>
                          <a:srgbClr val="000000"/>
                        </a:buClr>
                        <a:buSzPts val="1600"/>
                        <a:buFont typeface="Arial"/>
                        <a:buNone/>
                      </a:pPr>
                      <a:r>
                        <a:rPr lang="en-US" sz="1600" u="none" strike="noStrike" cap="none" dirty="0">
                          <a:solidFill>
                            <a:schemeClr val="dk1"/>
                          </a:solidFill>
                        </a:rPr>
                        <a:t>  $6,098</a:t>
                      </a:r>
                      <a:endParaRPr sz="1400" u="none" strike="noStrike" cap="none" dirty="0"/>
                    </a:p>
                  </a:txBody>
                  <a:tcPr marL="91450" marR="91450" marT="45725" marB="45725" anchor="ctr">
                    <a:solidFill>
                      <a:schemeClr val="lt1"/>
                    </a:solidFill>
                  </a:tcPr>
                </a:tc>
                <a:extLst>
                  <a:ext uri="{0D108BD9-81ED-4DB2-BD59-A6C34878D82A}">
                    <a16:rowId xmlns:a16="http://schemas.microsoft.com/office/drawing/2014/main" val="10004"/>
                  </a:ext>
                </a:extLst>
              </a:tr>
              <a:tr h="439325">
                <a:tc>
                  <a:txBody>
                    <a:bodyPr/>
                    <a:lstStyle/>
                    <a:p>
                      <a:pPr marL="0" marR="0" lvl="0" indent="0" algn="ctr" rtl="0">
                        <a:lnSpc>
                          <a:spcPct val="100000"/>
                        </a:lnSpc>
                        <a:spcBef>
                          <a:spcPts val="0"/>
                        </a:spcBef>
                        <a:spcAft>
                          <a:spcPts val="0"/>
                        </a:spcAft>
                        <a:buClr>
                          <a:srgbClr val="000000"/>
                        </a:buClr>
                        <a:buSzPts val="1600"/>
                        <a:buFont typeface="Arial"/>
                        <a:buNone/>
                      </a:pPr>
                      <a:r>
                        <a:rPr lang="en-US" sz="1600" b="0" u="none" strike="noStrike" cap="none" dirty="0"/>
                        <a:t>Shirley</a:t>
                      </a:r>
                      <a:endParaRPr sz="1600" b="0" u="none" strike="noStrike" cap="none" dirty="0"/>
                    </a:p>
                  </a:txBody>
                  <a:tcPr marL="91450" marR="91450" marT="45725" marB="45725" anchor="ctr">
                    <a:solidFill>
                      <a:schemeClr val="lt1"/>
                    </a:solidFill>
                  </a:tcPr>
                </a:tc>
                <a:tc>
                  <a:txBody>
                    <a:bodyPr/>
                    <a:lstStyle/>
                    <a:p>
                      <a:pPr marL="0" marR="0" lvl="0" indent="0" algn="ctr" rtl="0">
                        <a:lnSpc>
                          <a:spcPct val="100000"/>
                        </a:lnSpc>
                        <a:spcBef>
                          <a:spcPts val="0"/>
                        </a:spcBef>
                        <a:spcAft>
                          <a:spcPts val="0"/>
                        </a:spcAft>
                        <a:buClr>
                          <a:srgbClr val="000000"/>
                        </a:buClr>
                        <a:buSzPts val="1600"/>
                        <a:buFont typeface="Arial"/>
                        <a:buNone/>
                      </a:pPr>
                      <a:r>
                        <a:rPr lang="en-US" sz="1600" u="none" strike="noStrike" cap="none" dirty="0">
                          <a:solidFill>
                            <a:schemeClr val="dk1"/>
                          </a:solidFill>
                        </a:rPr>
                        <a:t>$13.57</a:t>
                      </a:r>
                      <a:endParaRPr sz="1400" u="none" strike="noStrike" cap="none" dirty="0"/>
                    </a:p>
                  </a:txBody>
                  <a:tcPr marL="91450" marR="91450" marT="45725" marB="45725" anchor="ctr">
                    <a:solidFill>
                      <a:schemeClr val="lt1"/>
                    </a:solidFill>
                  </a:tcPr>
                </a:tc>
                <a:tc>
                  <a:txBody>
                    <a:bodyPr/>
                    <a:lstStyle/>
                    <a:p>
                      <a:pPr marL="0" marR="0" lvl="0" indent="0" algn="ctr" rtl="0">
                        <a:lnSpc>
                          <a:spcPct val="100000"/>
                        </a:lnSpc>
                        <a:spcBef>
                          <a:spcPts val="0"/>
                        </a:spcBef>
                        <a:spcAft>
                          <a:spcPts val="0"/>
                        </a:spcAft>
                        <a:buClr>
                          <a:srgbClr val="000000"/>
                        </a:buClr>
                        <a:buSzPts val="1600"/>
                        <a:buFont typeface="Arial"/>
                        <a:buNone/>
                      </a:pPr>
                      <a:r>
                        <a:rPr lang="en-US" sz="1600" u="none" strike="noStrike" cap="none" dirty="0">
                          <a:solidFill>
                            <a:schemeClr val="dk1"/>
                          </a:solidFill>
                        </a:rPr>
                        <a:t>$13.57</a:t>
                      </a:r>
                      <a:endParaRPr sz="1400" u="none" strike="noStrike" cap="none" dirty="0"/>
                    </a:p>
                  </a:txBody>
                  <a:tcPr marL="91450" marR="91450" marT="45725" marB="45725" anchor="ctr">
                    <a:solidFill>
                      <a:schemeClr val="lt1"/>
                    </a:solidFill>
                  </a:tcPr>
                </a:tc>
                <a:tc>
                  <a:txBody>
                    <a:bodyPr/>
                    <a:lstStyle/>
                    <a:p>
                      <a:pPr marL="0" marR="0" lvl="0" indent="0" algn="ctr" rtl="0">
                        <a:lnSpc>
                          <a:spcPct val="100000"/>
                        </a:lnSpc>
                        <a:spcBef>
                          <a:spcPts val="0"/>
                        </a:spcBef>
                        <a:spcAft>
                          <a:spcPts val="0"/>
                        </a:spcAft>
                        <a:buClr>
                          <a:srgbClr val="000000"/>
                        </a:buClr>
                        <a:buSzPts val="1600"/>
                        <a:buFont typeface="Arial"/>
                        <a:buNone/>
                      </a:pPr>
                      <a:r>
                        <a:rPr lang="en-US" sz="1600" u="none" strike="noStrike" cap="none" dirty="0">
                          <a:solidFill>
                            <a:schemeClr val="dk1"/>
                          </a:solidFill>
                        </a:rPr>
                        <a:t>No Shift</a:t>
                      </a:r>
                      <a:endParaRPr sz="1400" u="none" strike="noStrike" cap="none" dirty="0"/>
                    </a:p>
                  </a:txBody>
                  <a:tcPr marL="91450" marR="91450" marT="45725" marB="45725" anchor="ctr">
                    <a:solidFill>
                      <a:schemeClr val="lt1"/>
                    </a:solidFill>
                  </a:tcPr>
                </a:tc>
                <a:tc>
                  <a:txBody>
                    <a:bodyPr/>
                    <a:lstStyle/>
                    <a:p>
                      <a:pPr marL="0" marR="0" lvl="0" indent="0" algn="ctr" rtl="0">
                        <a:lnSpc>
                          <a:spcPct val="100000"/>
                        </a:lnSpc>
                        <a:spcBef>
                          <a:spcPts val="0"/>
                        </a:spcBef>
                        <a:spcAft>
                          <a:spcPts val="0"/>
                        </a:spcAft>
                        <a:buClr>
                          <a:srgbClr val="000000"/>
                        </a:buClr>
                        <a:buSzPts val="1600"/>
                        <a:buFont typeface="Arial"/>
                        <a:buNone/>
                      </a:pPr>
                      <a:r>
                        <a:rPr lang="en-US" sz="1600" u="none" strike="noStrike" cap="none" dirty="0">
                          <a:solidFill>
                            <a:schemeClr val="dk1"/>
                          </a:solidFill>
                          <a:latin typeface="Calibri"/>
                          <a:ea typeface="Calibri"/>
                          <a:cs typeface="Calibri"/>
                          <a:sym typeface="Calibri"/>
                        </a:rPr>
                        <a:t>$446,590</a:t>
                      </a:r>
                      <a:endParaRPr sz="1400" u="none" strike="noStrike" cap="none" dirty="0"/>
                    </a:p>
                  </a:txBody>
                  <a:tcPr marL="91450" marR="91450" marT="45725" marB="45725" anchor="ctr">
                    <a:solidFill>
                      <a:schemeClr val="lt1"/>
                    </a:solidFill>
                  </a:tcPr>
                </a:tc>
                <a:tc>
                  <a:txBody>
                    <a:bodyPr/>
                    <a:lstStyle/>
                    <a:p>
                      <a:pPr marL="0" marR="0" lvl="0" indent="0" algn="ctr" rtl="0">
                        <a:lnSpc>
                          <a:spcPct val="100000"/>
                        </a:lnSpc>
                        <a:spcBef>
                          <a:spcPts val="0"/>
                        </a:spcBef>
                        <a:spcAft>
                          <a:spcPts val="0"/>
                        </a:spcAft>
                        <a:buClr>
                          <a:srgbClr val="000000"/>
                        </a:buClr>
                        <a:buSzPts val="1600"/>
                        <a:buFont typeface="Arial"/>
                        <a:buNone/>
                      </a:pPr>
                      <a:r>
                        <a:rPr lang="en-US" sz="1600" u="none" strike="noStrike" cap="none" dirty="0">
                          <a:solidFill>
                            <a:schemeClr val="dk1"/>
                          </a:solidFill>
                        </a:rPr>
                        <a:t> $6,060</a:t>
                      </a:r>
                      <a:endParaRPr lang="en-US" sz="1400" u="none" strike="noStrike" cap="none" dirty="0"/>
                    </a:p>
                  </a:txBody>
                  <a:tcPr marL="91450" marR="91450" marT="45725" marB="45725" anchor="ctr">
                    <a:solidFill>
                      <a:schemeClr val="lt1"/>
                    </a:solidFill>
                  </a:tcPr>
                </a:tc>
                <a:extLst>
                  <a:ext uri="{0D108BD9-81ED-4DB2-BD59-A6C34878D82A}">
                    <a16:rowId xmlns:a16="http://schemas.microsoft.com/office/drawing/2014/main" val="10005"/>
                  </a:ext>
                </a:extLst>
              </a:tr>
              <a:tr h="304800">
                <a:tc>
                  <a:txBody>
                    <a:bodyPr/>
                    <a:lstStyle/>
                    <a:p>
                      <a:pPr marL="0" marR="0" lvl="0" indent="0" algn="ctr" rtl="0">
                        <a:lnSpc>
                          <a:spcPct val="100000"/>
                        </a:lnSpc>
                        <a:spcBef>
                          <a:spcPts val="0"/>
                        </a:spcBef>
                        <a:spcAft>
                          <a:spcPts val="0"/>
                        </a:spcAft>
                        <a:buClr>
                          <a:srgbClr val="000000"/>
                        </a:buClr>
                        <a:buSzPts val="1600"/>
                        <a:buFont typeface="Arial"/>
                        <a:buNone/>
                      </a:pPr>
                      <a:r>
                        <a:rPr lang="en-US" sz="1600" u="none" strike="noStrike" cap="none" dirty="0">
                          <a:solidFill>
                            <a:schemeClr val="dk1"/>
                          </a:solidFill>
                        </a:rPr>
                        <a:t>Fitchburg</a:t>
                      </a:r>
                      <a:endParaRPr sz="1400" u="none" strike="noStrike" cap="none" dirty="0"/>
                    </a:p>
                  </a:txBody>
                  <a:tcPr marL="91450" marR="91450" marT="45725" marB="45725" anchor="ctr">
                    <a:solidFill>
                      <a:schemeClr val="lt1"/>
                    </a:solidFill>
                  </a:tcPr>
                </a:tc>
                <a:tc>
                  <a:txBody>
                    <a:bodyPr/>
                    <a:lstStyle/>
                    <a:p>
                      <a:pPr marL="0" marR="0" lvl="0" indent="0" algn="ctr" rtl="0">
                        <a:lnSpc>
                          <a:spcPct val="100000"/>
                        </a:lnSpc>
                        <a:spcBef>
                          <a:spcPts val="0"/>
                        </a:spcBef>
                        <a:spcAft>
                          <a:spcPts val="0"/>
                        </a:spcAft>
                        <a:buClr>
                          <a:srgbClr val="000000"/>
                        </a:buClr>
                        <a:buSzPts val="1600"/>
                        <a:buFont typeface="Arial"/>
                        <a:buNone/>
                      </a:pPr>
                      <a:r>
                        <a:rPr lang="en-US" sz="1600" u="none" strike="noStrike" cap="none" dirty="0">
                          <a:solidFill>
                            <a:schemeClr val="dk1"/>
                          </a:solidFill>
                        </a:rPr>
                        <a:t>$14.81</a:t>
                      </a:r>
                      <a:endParaRPr sz="1400" u="none" strike="noStrike" cap="none" dirty="0"/>
                    </a:p>
                  </a:txBody>
                  <a:tcPr marL="91450" marR="91450" marT="45725" marB="45725" anchor="ctr">
                    <a:solidFill>
                      <a:schemeClr val="lt1"/>
                    </a:solidFill>
                  </a:tcPr>
                </a:tc>
                <a:tc>
                  <a:txBody>
                    <a:bodyPr/>
                    <a:lstStyle/>
                    <a:p>
                      <a:pPr marL="0" marR="0" lvl="0" indent="0" algn="ctr" rtl="0">
                        <a:lnSpc>
                          <a:spcPct val="100000"/>
                        </a:lnSpc>
                        <a:spcBef>
                          <a:spcPts val="0"/>
                        </a:spcBef>
                        <a:spcAft>
                          <a:spcPts val="0"/>
                        </a:spcAft>
                        <a:buClr>
                          <a:srgbClr val="000000"/>
                        </a:buClr>
                        <a:buSzPts val="1600"/>
                        <a:buFont typeface="Arial"/>
                        <a:buNone/>
                      </a:pPr>
                      <a:r>
                        <a:rPr lang="en-US" sz="1600" u="none" strike="noStrike" cap="none" dirty="0">
                          <a:solidFill>
                            <a:schemeClr val="dk1"/>
                          </a:solidFill>
                        </a:rPr>
                        <a:t>$14.81</a:t>
                      </a:r>
                      <a:endParaRPr sz="1400" u="none" strike="noStrike" cap="none" dirty="0"/>
                    </a:p>
                  </a:txBody>
                  <a:tcPr marL="91450" marR="91450" marT="45725" marB="45725" anchor="ctr">
                    <a:solidFill>
                      <a:schemeClr val="lt1"/>
                    </a:solidFill>
                  </a:tcPr>
                </a:tc>
                <a:tc>
                  <a:txBody>
                    <a:bodyPr/>
                    <a:lstStyle/>
                    <a:p>
                      <a:pPr marL="0" marR="0" lvl="0" indent="0" algn="ctr" rtl="0">
                        <a:lnSpc>
                          <a:spcPct val="100000"/>
                        </a:lnSpc>
                        <a:spcBef>
                          <a:spcPts val="0"/>
                        </a:spcBef>
                        <a:spcAft>
                          <a:spcPts val="0"/>
                        </a:spcAft>
                        <a:buClr>
                          <a:srgbClr val="000000"/>
                        </a:buClr>
                        <a:buSzPts val="1600"/>
                        <a:buFont typeface="Arial"/>
                        <a:buNone/>
                      </a:pPr>
                      <a:r>
                        <a:rPr lang="en-US" sz="1600" u="none" strike="noStrike" cap="none" dirty="0">
                          <a:solidFill>
                            <a:schemeClr val="dk1"/>
                          </a:solidFill>
                        </a:rPr>
                        <a:t>No Shift</a:t>
                      </a:r>
                      <a:endParaRPr sz="1400" u="none" strike="noStrike" cap="none" dirty="0"/>
                    </a:p>
                  </a:txBody>
                  <a:tcPr marL="91450" marR="91450" marT="45725" marB="45725" anchor="ctr">
                    <a:solidFill>
                      <a:schemeClr val="lt1"/>
                    </a:solidFill>
                  </a:tcPr>
                </a:tc>
                <a:tc>
                  <a:txBody>
                    <a:bodyPr/>
                    <a:lstStyle/>
                    <a:p>
                      <a:pPr marL="0" marR="0" lvl="0" indent="0" algn="ctr" rtl="0">
                        <a:lnSpc>
                          <a:spcPct val="100000"/>
                        </a:lnSpc>
                        <a:spcBef>
                          <a:spcPts val="0"/>
                        </a:spcBef>
                        <a:spcAft>
                          <a:spcPts val="0"/>
                        </a:spcAft>
                        <a:buClr>
                          <a:srgbClr val="000000"/>
                        </a:buClr>
                        <a:buSzPts val="1600"/>
                        <a:buFont typeface="Arial"/>
                        <a:buNone/>
                      </a:pPr>
                      <a:r>
                        <a:rPr lang="en-US" sz="1600" u="none" strike="noStrike" cap="none" dirty="0"/>
                        <a:t>$328,995</a:t>
                      </a:r>
                      <a:endParaRPr sz="1400" u="none" strike="noStrike" cap="none" dirty="0"/>
                    </a:p>
                  </a:txBody>
                  <a:tcPr marL="91450" marR="91450" marT="45725" marB="45725" anchor="ctr">
                    <a:solidFill>
                      <a:schemeClr val="lt1"/>
                    </a:solidFill>
                  </a:tcPr>
                </a:tc>
                <a:tc>
                  <a:txBody>
                    <a:bodyPr/>
                    <a:lstStyle/>
                    <a:p>
                      <a:pPr marL="0" marR="0" lvl="0" indent="0" algn="ctr" rtl="0">
                        <a:lnSpc>
                          <a:spcPct val="100000"/>
                        </a:lnSpc>
                        <a:spcBef>
                          <a:spcPts val="0"/>
                        </a:spcBef>
                        <a:spcAft>
                          <a:spcPts val="0"/>
                        </a:spcAft>
                        <a:buClr>
                          <a:srgbClr val="000000"/>
                        </a:buClr>
                        <a:buSzPts val="1600"/>
                        <a:buFont typeface="Arial"/>
                        <a:buNone/>
                      </a:pPr>
                      <a:r>
                        <a:rPr lang="en-US" sz="1600" u="none" strike="noStrike" cap="none" dirty="0">
                          <a:solidFill>
                            <a:schemeClr val="dk1"/>
                          </a:solidFill>
                        </a:rPr>
                        <a:t> $4,872</a:t>
                      </a:r>
                      <a:endParaRPr sz="1400" u="none" strike="noStrike" cap="none" dirty="0"/>
                    </a:p>
                  </a:txBody>
                  <a:tcPr marL="91450" marR="91450" marT="45725" marB="45725" anchor="ctr">
                    <a:solidFill>
                      <a:schemeClr val="lt1"/>
                    </a:solidFill>
                  </a:tcPr>
                </a:tc>
                <a:extLst>
                  <a:ext uri="{0D108BD9-81ED-4DB2-BD59-A6C34878D82A}">
                    <a16:rowId xmlns:a16="http://schemas.microsoft.com/office/drawing/2014/main" val="10006"/>
                  </a:ext>
                </a:extLst>
              </a:tr>
              <a:tr h="426725">
                <a:tc>
                  <a:txBody>
                    <a:bodyPr/>
                    <a:lstStyle/>
                    <a:p>
                      <a:pPr marL="0" marR="0" lvl="0" indent="0" algn="ctr" rtl="0">
                        <a:lnSpc>
                          <a:spcPct val="100000"/>
                        </a:lnSpc>
                        <a:spcBef>
                          <a:spcPts val="0"/>
                        </a:spcBef>
                        <a:spcAft>
                          <a:spcPts val="0"/>
                        </a:spcAft>
                        <a:buClr>
                          <a:srgbClr val="000000"/>
                        </a:buClr>
                        <a:buSzPts val="1600"/>
                        <a:buFont typeface="Arial"/>
                        <a:buNone/>
                      </a:pPr>
                      <a:r>
                        <a:rPr lang="en-US" sz="1600" u="none" strike="noStrike" cap="none" dirty="0"/>
                        <a:t>Groton</a:t>
                      </a:r>
                      <a:endParaRPr sz="1600" u="none" strike="noStrike" cap="none" dirty="0"/>
                    </a:p>
                  </a:txBody>
                  <a:tcPr marL="91450" marR="91450" marT="45725" marB="45725" anchor="ctr">
                    <a:solidFill>
                      <a:schemeClr val="lt1"/>
                    </a:solidFill>
                  </a:tcPr>
                </a:tc>
                <a:tc>
                  <a:txBody>
                    <a:bodyPr/>
                    <a:lstStyle/>
                    <a:p>
                      <a:pPr marL="0" marR="0" lvl="0" indent="0" algn="ctr" rtl="0">
                        <a:lnSpc>
                          <a:spcPct val="100000"/>
                        </a:lnSpc>
                        <a:spcBef>
                          <a:spcPts val="0"/>
                        </a:spcBef>
                        <a:spcAft>
                          <a:spcPts val="0"/>
                        </a:spcAft>
                        <a:buClr>
                          <a:srgbClr val="000000"/>
                        </a:buClr>
                        <a:buSzPts val="1600"/>
                        <a:buFont typeface="Arial"/>
                        <a:buNone/>
                      </a:pPr>
                      <a:r>
                        <a:rPr lang="en-US" sz="1600" u="none" strike="noStrike" cap="none" dirty="0"/>
                        <a:t>$15.09</a:t>
                      </a:r>
                      <a:endParaRPr sz="1600" u="none" strike="noStrike" cap="none" dirty="0"/>
                    </a:p>
                  </a:txBody>
                  <a:tcPr marL="91450" marR="91450" marT="45725" marB="45725" anchor="ctr">
                    <a:solidFill>
                      <a:schemeClr val="lt1"/>
                    </a:solidFill>
                  </a:tcPr>
                </a:tc>
                <a:tc>
                  <a:txBody>
                    <a:bodyPr/>
                    <a:lstStyle/>
                    <a:p>
                      <a:pPr marL="0" marR="0" lvl="0" indent="0" algn="ctr" rtl="0">
                        <a:lnSpc>
                          <a:spcPct val="100000"/>
                        </a:lnSpc>
                        <a:spcBef>
                          <a:spcPts val="0"/>
                        </a:spcBef>
                        <a:spcAft>
                          <a:spcPts val="0"/>
                        </a:spcAft>
                        <a:buClr>
                          <a:srgbClr val="000000"/>
                        </a:buClr>
                        <a:buSzPts val="1600"/>
                        <a:buFont typeface="Arial"/>
                        <a:buNone/>
                      </a:pPr>
                      <a:r>
                        <a:rPr lang="en-US" sz="1600" u="none" strike="noStrike" cap="none" dirty="0"/>
                        <a:t>$15.09</a:t>
                      </a:r>
                      <a:endParaRPr sz="1600" u="none" strike="noStrike" cap="none" dirty="0"/>
                    </a:p>
                  </a:txBody>
                  <a:tcPr marL="91450" marR="91450" marT="45725" marB="45725" anchor="ctr">
                    <a:solidFill>
                      <a:schemeClr val="lt1"/>
                    </a:solidFill>
                  </a:tcPr>
                </a:tc>
                <a:tc>
                  <a:txBody>
                    <a:bodyPr/>
                    <a:lstStyle/>
                    <a:p>
                      <a:pPr marL="0" marR="0" lvl="0" indent="0" algn="ctr" rtl="0">
                        <a:lnSpc>
                          <a:spcPct val="100000"/>
                        </a:lnSpc>
                        <a:spcBef>
                          <a:spcPts val="0"/>
                        </a:spcBef>
                        <a:spcAft>
                          <a:spcPts val="0"/>
                        </a:spcAft>
                        <a:buClr>
                          <a:srgbClr val="000000"/>
                        </a:buClr>
                        <a:buSzPts val="1600"/>
                        <a:buFont typeface="Arial"/>
                        <a:buNone/>
                      </a:pPr>
                      <a:r>
                        <a:rPr lang="en-US" sz="1600" u="none" strike="noStrike" cap="none" dirty="0"/>
                        <a:t>No Shift</a:t>
                      </a:r>
                      <a:endParaRPr sz="1600" u="none" strike="noStrike" cap="none" dirty="0"/>
                    </a:p>
                  </a:txBody>
                  <a:tcPr marL="91450" marR="91450" marT="45725" marB="45725" anchor="ctr">
                    <a:solidFill>
                      <a:schemeClr val="lt1"/>
                    </a:solidFill>
                  </a:tcPr>
                </a:tc>
                <a:tc>
                  <a:txBody>
                    <a:bodyPr/>
                    <a:lstStyle/>
                    <a:p>
                      <a:pPr marL="0" marR="0" lvl="0" indent="0" algn="ctr" rtl="0">
                        <a:lnSpc>
                          <a:spcPct val="100000"/>
                        </a:lnSpc>
                        <a:spcBef>
                          <a:spcPts val="0"/>
                        </a:spcBef>
                        <a:spcAft>
                          <a:spcPts val="0"/>
                        </a:spcAft>
                        <a:buClr>
                          <a:srgbClr val="000000"/>
                        </a:buClr>
                        <a:buSzPts val="1600"/>
                        <a:buFont typeface="Arial"/>
                        <a:buNone/>
                      </a:pPr>
                      <a:r>
                        <a:rPr lang="en-US" sz="1600" u="none" strike="noStrike" cap="none" dirty="0"/>
                        <a:t>$694,934</a:t>
                      </a:r>
                      <a:endParaRPr sz="1600" u="none" strike="noStrike" cap="none" dirty="0"/>
                    </a:p>
                  </a:txBody>
                  <a:tcPr marL="91450" marR="91450" marT="45725" marB="45725" anchor="ctr">
                    <a:solidFill>
                      <a:schemeClr val="lt1"/>
                    </a:solidFill>
                  </a:tcPr>
                </a:tc>
                <a:tc>
                  <a:txBody>
                    <a:bodyPr/>
                    <a:lstStyle/>
                    <a:p>
                      <a:pPr marL="0" marR="0" lvl="0" indent="0" algn="ctr" rtl="0">
                        <a:lnSpc>
                          <a:spcPct val="100000"/>
                        </a:lnSpc>
                        <a:spcBef>
                          <a:spcPts val="0"/>
                        </a:spcBef>
                        <a:spcAft>
                          <a:spcPts val="0"/>
                        </a:spcAft>
                        <a:buClr>
                          <a:srgbClr val="000000"/>
                        </a:buClr>
                        <a:buSzPts val="1600"/>
                        <a:buFont typeface="Arial"/>
                        <a:buNone/>
                      </a:pPr>
                      <a:r>
                        <a:rPr lang="en-US" sz="1600" u="none" strike="noStrike" cap="none" dirty="0"/>
                        <a:t>$10,487</a:t>
                      </a:r>
                      <a:endParaRPr sz="1600" u="none" strike="noStrike" cap="none" dirty="0"/>
                    </a:p>
                  </a:txBody>
                  <a:tcPr marL="91450" marR="91450" marT="45725" marB="45725" anchor="ctr">
                    <a:solidFill>
                      <a:schemeClr val="lt1"/>
                    </a:solidFill>
                  </a:tcPr>
                </a:tc>
                <a:extLst>
                  <a:ext uri="{0D108BD9-81ED-4DB2-BD59-A6C34878D82A}">
                    <a16:rowId xmlns:a16="http://schemas.microsoft.com/office/drawing/2014/main" val="10007"/>
                  </a:ext>
                </a:extLst>
              </a:tr>
              <a:tr h="385650">
                <a:tc>
                  <a:txBody>
                    <a:bodyPr/>
                    <a:lstStyle/>
                    <a:p>
                      <a:pPr marL="0" marR="0" lvl="0" indent="0" algn="ctr" rtl="0">
                        <a:lnSpc>
                          <a:spcPct val="100000"/>
                        </a:lnSpc>
                        <a:spcBef>
                          <a:spcPts val="0"/>
                        </a:spcBef>
                        <a:spcAft>
                          <a:spcPts val="0"/>
                        </a:spcAft>
                        <a:buClr>
                          <a:srgbClr val="000000"/>
                        </a:buClr>
                        <a:buSzPts val="1600"/>
                        <a:buFont typeface="Arial"/>
                        <a:buNone/>
                      </a:pPr>
                      <a:endParaRPr sz="1400" u="none" strike="noStrike" cap="none" dirty="0"/>
                    </a:p>
                  </a:txBody>
                  <a:tcPr marL="91450" marR="91450" marT="45725" marB="45725" anchor="ctr">
                    <a:solidFill>
                      <a:schemeClr val="lt1"/>
                    </a:solidFill>
                  </a:tcPr>
                </a:tc>
                <a:tc>
                  <a:txBody>
                    <a:bodyPr/>
                    <a:lstStyle/>
                    <a:p>
                      <a:pPr marL="0" marR="0" lvl="0" indent="0" algn="ctr" rtl="0">
                        <a:lnSpc>
                          <a:spcPct val="100000"/>
                        </a:lnSpc>
                        <a:spcBef>
                          <a:spcPts val="0"/>
                        </a:spcBef>
                        <a:spcAft>
                          <a:spcPts val="0"/>
                        </a:spcAft>
                        <a:buClr>
                          <a:srgbClr val="000000"/>
                        </a:buClr>
                        <a:buSzPts val="1600"/>
                        <a:buFont typeface="Arial"/>
                        <a:buNone/>
                      </a:pPr>
                      <a:endParaRPr sz="1400" u="none" strike="noStrike" cap="none" dirty="0"/>
                    </a:p>
                  </a:txBody>
                  <a:tcPr marL="91450" marR="91450" marT="45725" marB="45725" anchor="ctr">
                    <a:solidFill>
                      <a:schemeClr val="lt1"/>
                    </a:solidFill>
                  </a:tcPr>
                </a:tc>
                <a:tc>
                  <a:txBody>
                    <a:bodyPr/>
                    <a:lstStyle/>
                    <a:p>
                      <a:pPr marL="0" marR="0" lvl="0" indent="0" algn="ctr" rtl="0">
                        <a:lnSpc>
                          <a:spcPct val="100000"/>
                        </a:lnSpc>
                        <a:spcBef>
                          <a:spcPts val="0"/>
                        </a:spcBef>
                        <a:spcAft>
                          <a:spcPts val="0"/>
                        </a:spcAft>
                        <a:buClr>
                          <a:srgbClr val="000000"/>
                        </a:buClr>
                        <a:buSzPts val="1600"/>
                        <a:buFont typeface="Arial"/>
                        <a:buNone/>
                      </a:pPr>
                      <a:endParaRPr sz="1400" u="none" strike="noStrike" cap="none" dirty="0"/>
                    </a:p>
                  </a:txBody>
                  <a:tcPr marL="91450" marR="91450" marT="45725" marB="45725" anchor="ctr">
                    <a:solidFill>
                      <a:schemeClr val="lt1"/>
                    </a:solidFill>
                  </a:tcPr>
                </a:tc>
                <a:tc>
                  <a:txBody>
                    <a:bodyPr/>
                    <a:lstStyle/>
                    <a:p>
                      <a:pPr marL="0" marR="0" lvl="0" indent="0" algn="ctr" rtl="0">
                        <a:lnSpc>
                          <a:spcPct val="100000"/>
                        </a:lnSpc>
                        <a:spcBef>
                          <a:spcPts val="0"/>
                        </a:spcBef>
                        <a:spcAft>
                          <a:spcPts val="0"/>
                        </a:spcAft>
                        <a:buClr>
                          <a:srgbClr val="000000"/>
                        </a:buClr>
                        <a:buSzPts val="1600"/>
                        <a:buFont typeface="Arial"/>
                        <a:buNone/>
                      </a:pPr>
                      <a:endParaRPr sz="1400" u="none" strike="noStrike" cap="none" dirty="0"/>
                    </a:p>
                  </a:txBody>
                  <a:tcPr marL="91450" marR="91450" marT="45725" marB="45725" anchor="ctr">
                    <a:solidFill>
                      <a:schemeClr val="lt1"/>
                    </a:solidFill>
                  </a:tcPr>
                </a:tc>
                <a:tc>
                  <a:txBody>
                    <a:bodyPr/>
                    <a:lstStyle/>
                    <a:p>
                      <a:pPr marL="0" marR="0" lvl="0" indent="0" algn="ctr" rtl="0">
                        <a:lnSpc>
                          <a:spcPct val="100000"/>
                        </a:lnSpc>
                        <a:spcBef>
                          <a:spcPts val="0"/>
                        </a:spcBef>
                        <a:spcAft>
                          <a:spcPts val="0"/>
                        </a:spcAft>
                        <a:buClr>
                          <a:srgbClr val="000000"/>
                        </a:buClr>
                        <a:buSzPts val="1600"/>
                        <a:buFont typeface="Arial"/>
                        <a:buNone/>
                      </a:pPr>
                      <a:endParaRPr sz="1400" u="none" strike="noStrike" cap="none" dirty="0"/>
                    </a:p>
                  </a:txBody>
                  <a:tcPr marL="91450" marR="91450" marT="45725" marB="45725" anchor="ctr">
                    <a:solidFill>
                      <a:schemeClr val="lt1"/>
                    </a:solidFill>
                  </a:tcPr>
                </a:tc>
                <a:tc>
                  <a:txBody>
                    <a:bodyPr/>
                    <a:lstStyle/>
                    <a:p>
                      <a:pPr marL="0" marR="0" lvl="0" indent="0" algn="ctr" rtl="0">
                        <a:lnSpc>
                          <a:spcPct val="100000"/>
                        </a:lnSpc>
                        <a:spcBef>
                          <a:spcPts val="0"/>
                        </a:spcBef>
                        <a:spcAft>
                          <a:spcPts val="0"/>
                        </a:spcAft>
                        <a:buClr>
                          <a:srgbClr val="000000"/>
                        </a:buClr>
                        <a:buSzPts val="1600"/>
                        <a:buFont typeface="Arial"/>
                        <a:buNone/>
                      </a:pPr>
                      <a:endParaRPr sz="1400" u="none" strike="noStrike" cap="none" dirty="0"/>
                    </a:p>
                  </a:txBody>
                  <a:tcPr marL="91450" marR="91450" marT="45725" marB="45725" anchor="ctr">
                    <a:solidFill>
                      <a:schemeClr val="lt1"/>
                    </a:solidFill>
                  </a:tcPr>
                </a:tc>
                <a:extLst>
                  <a:ext uri="{0D108BD9-81ED-4DB2-BD59-A6C34878D82A}">
                    <a16:rowId xmlns:a16="http://schemas.microsoft.com/office/drawing/2014/main" val="10008"/>
                  </a:ext>
                </a:extLst>
              </a:tr>
            </a:tbl>
          </a:graphicData>
        </a:graphic>
      </p:graphicFrame>
      <p:sp>
        <p:nvSpPr>
          <p:cNvPr id="4" name="TextBox 3">
            <a:extLst>
              <a:ext uri="{FF2B5EF4-FFF2-40B4-BE49-F238E27FC236}">
                <a16:creationId xmlns:a16="http://schemas.microsoft.com/office/drawing/2014/main" id="{F173A159-F0F9-1D3B-A252-6A332D6D9B7D}"/>
              </a:ext>
            </a:extLst>
          </p:cNvPr>
          <p:cNvSpPr txBox="1"/>
          <p:nvPr/>
        </p:nvSpPr>
        <p:spPr>
          <a:xfrm>
            <a:off x="528735" y="6079352"/>
            <a:ext cx="7467599" cy="461665"/>
          </a:xfrm>
          <a:prstGeom prst="rect">
            <a:avLst/>
          </a:prstGeom>
          <a:noFill/>
        </p:spPr>
        <p:txBody>
          <a:bodyPr wrap="square">
            <a:spAutoFit/>
          </a:bodyPr>
          <a:lstStyle/>
          <a:p>
            <a:endParaRPr lang="en-US" sz="1200" dirty="0"/>
          </a:p>
          <a:p>
            <a:endParaRPr lang="en-US" sz="12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5DA8FA-1757-F05B-D801-65EE3D586CC1}"/>
              </a:ext>
            </a:extLst>
          </p:cNvPr>
          <p:cNvSpPr>
            <a:spLocks noGrp="1"/>
          </p:cNvSpPr>
          <p:nvPr>
            <p:ph type="title"/>
          </p:nvPr>
        </p:nvSpPr>
        <p:spPr>
          <a:xfrm>
            <a:off x="628650" y="365126"/>
            <a:ext cx="7886700" cy="838523"/>
          </a:xfrm>
          <a:solidFill>
            <a:srgbClr val="002060"/>
          </a:solidFill>
          <a:ln>
            <a:solidFill>
              <a:schemeClr val="accent1">
                <a:lumMod val="50000"/>
              </a:schemeClr>
            </a:solidFill>
          </a:ln>
        </p:spPr>
        <p:txBody>
          <a:bodyPr>
            <a:normAutofit fontScale="90000"/>
          </a:bodyPr>
          <a:lstStyle/>
          <a:p>
            <a:pPr algn="ctr"/>
            <a:r>
              <a:rPr lang="en-US" b="1" dirty="0">
                <a:solidFill>
                  <a:schemeClr val="bg1"/>
                </a:solidFill>
              </a:rPr>
              <a:t>Residential Exemption/Tax Shift/</a:t>
            </a:r>
            <a:br>
              <a:rPr lang="en-US" b="1" dirty="0">
                <a:solidFill>
                  <a:schemeClr val="bg1"/>
                </a:solidFill>
              </a:rPr>
            </a:br>
            <a:r>
              <a:rPr lang="en-US" b="1" dirty="0">
                <a:solidFill>
                  <a:schemeClr val="bg1"/>
                </a:solidFill>
              </a:rPr>
              <a:t>Small Commercial Exemption</a:t>
            </a:r>
          </a:p>
        </p:txBody>
      </p:sp>
      <p:sp>
        <p:nvSpPr>
          <p:cNvPr id="3" name="Text Placeholder 2">
            <a:extLst>
              <a:ext uri="{FF2B5EF4-FFF2-40B4-BE49-F238E27FC236}">
                <a16:creationId xmlns:a16="http://schemas.microsoft.com/office/drawing/2014/main" id="{8504D2B5-E721-6711-701C-C3FD9D9949C3}"/>
              </a:ext>
            </a:extLst>
          </p:cNvPr>
          <p:cNvSpPr>
            <a:spLocks noGrp="1"/>
          </p:cNvSpPr>
          <p:nvPr>
            <p:ph type="body" idx="1"/>
          </p:nvPr>
        </p:nvSpPr>
        <p:spPr/>
        <p:txBody>
          <a:bodyPr>
            <a:normAutofit/>
          </a:bodyPr>
          <a:lstStyle/>
          <a:p>
            <a:pPr marL="114300" indent="0">
              <a:buNone/>
            </a:pPr>
            <a:r>
              <a:rPr lang="en-US" b="1" dirty="0"/>
              <a:t>Residential Exemption- </a:t>
            </a:r>
            <a:r>
              <a:rPr lang="en-US" dirty="0"/>
              <a:t>Historically, Lunenburg does not elect to adopt a residential exemption, as most residential properties are owner occupied and it would be of minimal (or any) benefit to taxpayers</a:t>
            </a:r>
          </a:p>
          <a:p>
            <a:pPr marL="114300" indent="0">
              <a:buNone/>
            </a:pPr>
            <a:endParaRPr lang="en-US" dirty="0"/>
          </a:p>
          <a:p>
            <a:pPr marL="114300" indent="0">
              <a:buNone/>
            </a:pPr>
            <a:r>
              <a:rPr lang="en-US" b="1" dirty="0"/>
              <a:t>Tax Shift- </a:t>
            </a:r>
            <a:r>
              <a:rPr lang="en-US" dirty="0"/>
              <a:t>Being predominantly residential, Lunenburg historically does not elect to adopt a shift in the tax rate. A shift would reduce the residential tax rate and increase the commercial rate. This would significantly increase the amount property tax businesses pay and would likely thwart growth in that class.  </a:t>
            </a:r>
          </a:p>
          <a:p>
            <a:pPr marL="114300" indent="0">
              <a:buNone/>
            </a:pPr>
            <a:endParaRPr lang="en-US" dirty="0"/>
          </a:p>
          <a:p>
            <a:endParaRPr lang="en-US" dirty="0"/>
          </a:p>
        </p:txBody>
      </p:sp>
      <p:sp>
        <p:nvSpPr>
          <p:cNvPr id="4" name="Slide Number Placeholder 3">
            <a:extLst>
              <a:ext uri="{FF2B5EF4-FFF2-40B4-BE49-F238E27FC236}">
                <a16:creationId xmlns:a16="http://schemas.microsoft.com/office/drawing/2014/main" id="{CA4A1170-E103-F4D3-0577-8294BE3CF3E9}"/>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US" smtClean="0"/>
              <a:t>11</a:t>
            </a:fld>
            <a:endParaRPr lang="en-US"/>
          </a:p>
        </p:txBody>
      </p:sp>
    </p:spTree>
    <p:extLst>
      <p:ext uri="{BB962C8B-B14F-4D97-AF65-F5344CB8AC3E}">
        <p14:creationId xmlns:p14="http://schemas.microsoft.com/office/powerpoint/2010/main" val="277538080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5DA8FA-1757-F05B-D801-65EE3D586CC1}"/>
              </a:ext>
            </a:extLst>
          </p:cNvPr>
          <p:cNvSpPr>
            <a:spLocks noGrp="1"/>
          </p:cNvSpPr>
          <p:nvPr>
            <p:ph type="title"/>
          </p:nvPr>
        </p:nvSpPr>
        <p:spPr>
          <a:xfrm>
            <a:off x="628650" y="365126"/>
            <a:ext cx="7886700" cy="838523"/>
          </a:xfrm>
          <a:solidFill>
            <a:srgbClr val="002060"/>
          </a:solidFill>
          <a:ln>
            <a:solidFill>
              <a:schemeClr val="accent1">
                <a:lumMod val="50000"/>
              </a:schemeClr>
            </a:solidFill>
          </a:ln>
        </p:spPr>
        <p:txBody>
          <a:bodyPr>
            <a:normAutofit fontScale="90000"/>
          </a:bodyPr>
          <a:lstStyle/>
          <a:p>
            <a:pPr algn="ctr"/>
            <a:r>
              <a:rPr lang="en-US" b="1" dirty="0">
                <a:solidFill>
                  <a:schemeClr val="bg1"/>
                </a:solidFill>
              </a:rPr>
              <a:t>Residential Exemption/Tax Shift/</a:t>
            </a:r>
            <a:br>
              <a:rPr lang="en-US" b="1" dirty="0">
                <a:solidFill>
                  <a:schemeClr val="bg1"/>
                </a:solidFill>
              </a:rPr>
            </a:br>
            <a:r>
              <a:rPr lang="en-US" b="1" dirty="0">
                <a:solidFill>
                  <a:schemeClr val="bg1"/>
                </a:solidFill>
              </a:rPr>
              <a:t>Small Commercial Exemption</a:t>
            </a:r>
          </a:p>
        </p:txBody>
      </p:sp>
      <p:sp>
        <p:nvSpPr>
          <p:cNvPr id="3" name="Text Placeholder 2">
            <a:extLst>
              <a:ext uri="{FF2B5EF4-FFF2-40B4-BE49-F238E27FC236}">
                <a16:creationId xmlns:a16="http://schemas.microsoft.com/office/drawing/2014/main" id="{8504D2B5-E721-6711-701C-C3FD9D9949C3}"/>
              </a:ext>
            </a:extLst>
          </p:cNvPr>
          <p:cNvSpPr>
            <a:spLocks noGrp="1"/>
          </p:cNvSpPr>
          <p:nvPr>
            <p:ph type="body" idx="1"/>
          </p:nvPr>
        </p:nvSpPr>
        <p:spPr/>
        <p:txBody>
          <a:bodyPr>
            <a:normAutofit/>
          </a:bodyPr>
          <a:lstStyle/>
          <a:p>
            <a:pPr marL="114300" indent="0">
              <a:buNone/>
            </a:pPr>
            <a:r>
              <a:rPr lang="en-US" dirty="0"/>
              <a:t>  </a:t>
            </a:r>
          </a:p>
          <a:p>
            <a:pPr marL="114300" indent="0">
              <a:buNone/>
            </a:pPr>
            <a:r>
              <a:rPr lang="en-US" b="1" dirty="0"/>
              <a:t>Small Commercial Exemption- </a:t>
            </a:r>
            <a:r>
              <a:rPr lang="en-US" dirty="0"/>
              <a:t>Adopting the small commercial exemption allows the town to exempt up to 10% of the property valuation for owner-occupied businesses with 10 or less employees and a valuation of less than $1,000,000. Lunenburg historically has not adopted this exemption</a:t>
            </a:r>
          </a:p>
          <a:p>
            <a:pPr marL="114300" indent="0">
              <a:buNone/>
            </a:pPr>
            <a:r>
              <a:rPr lang="en-US" b="1" dirty="0"/>
              <a:t>Open Space- </a:t>
            </a:r>
            <a:r>
              <a:rPr lang="en-US" dirty="0"/>
              <a:t>Adopting an open space discount reduces the tax rate on privately owned land that contributes to the benefit and enjoyment of the public. Lunenburg has not adopted this in the past. </a:t>
            </a:r>
          </a:p>
          <a:p>
            <a:endParaRPr lang="en-US" dirty="0"/>
          </a:p>
        </p:txBody>
      </p:sp>
      <p:sp>
        <p:nvSpPr>
          <p:cNvPr id="4" name="Slide Number Placeholder 3">
            <a:extLst>
              <a:ext uri="{FF2B5EF4-FFF2-40B4-BE49-F238E27FC236}">
                <a16:creationId xmlns:a16="http://schemas.microsoft.com/office/drawing/2014/main" id="{CA4A1170-E103-F4D3-0577-8294BE3CF3E9}"/>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US" smtClean="0"/>
              <a:t>12</a:t>
            </a:fld>
            <a:endParaRPr lang="en-US"/>
          </a:p>
        </p:txBody>
      </p:sp>
    </p:spTree>
    <p:extLst>
      <p:ext uri="{BB962C8B-B14F-4D97-AF65-F5344CB8AC3E}">
        <p14:creationId xmlns:p14="http://schemas.microsoft.com/office/powerpoint/2010/main" val="73175813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203"/>
        <p:cNvGrpSpPr/>
        <p:nvPr/>
      </p:nvGrpSpPr>
      <p:grpSpPr>
        <a:xfrm>
          <a:off x="0" y="0"/>
          <a:ext cx="0" cy="0"/>
          <a:chOff x="0" y="0"/>
          <a:chExt cx="0" cy="0"/>
        </a:xfrm>
      </p:grpSpPr>
      <p:sp>
        <p:nvSpPr>
          <p:cNvPr id="204" name="Google Shape;204;p14"/>
          <p:cNvSpPr txBox="1">
            <a:spLocks noGrp="1"/>
          </p:cNvSpPr>
          <p:nvPr>
            <p:ph type="title"/>
          </p:nvPr>
        </p:nvSpPr>
        <p:spPr>
          <a:xfrm>
            <a:off x="628650" y="365127"/>
            <a:ext cx="7886700" cy="1029108"/>
          </a:xfrm>
          <a:prstGeom prst="rect">
            <a:avLst/>
          </a:prstGeom>
          <a:solidFill>
            <a:srgbClr val="002060"/>
          </a:solid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lt1"/>
              </a:buClr>
              <a:buSzPts val="6000"/>
              <a:buFont typeface="Calibri"/>
              <a:buNone/>
            </a:pPr>
            <a:r>
              <a:rPr lang="en-US" sz="4000" b="1" dirty="0">
                <a:solidFill>
                  <a:schemeClr val="lt1"/>
                </a:solidFill>
              </a:rPr>
              <a:t>Action </a:t>
            </a:r>
            <a:endParaRPr sz="4000" dirty="0"/>
          </a:p>
        </p:txBody>
      </p:sp>
      <p:sp>
        <p:nvSpPr>
          <p:cNvPr id="205" name="Google Shape;205;p14"/>
          <p:cNvSpPr txBox="1">
            <a:spLocks noGrp="1"/>
          </p:cNvSpPr>
          <p:nvPr>
            <p:ph type="body" idx="1"/>
          </p:nvPr>
        </p:nvSpPr>
        <p:spPr>
          <a:xfrm>
            <a:off x="628650" y="1825625"/>
            <a:ext cx="7886700" cy="4351338"/>
          </a:xfrm>
          <a:prstGeom prst="rect">
            <a:avLst/>
          </a:prstGeom>
          <a:noFill/>
          <a:ln>
            <a:noFill/>
          </a:ln>
        </p:spPr>
        <p:txBody>
          <a:bodyPr spcFirstLastPara="1" wrap="square" lIns="91425" tIns="45700" rIns="91425" bIns="45700" anchor="t" anchorCtr="0">
            <a:normAutofit/>
          </a:bodyPr>
          <a:lstStyle/>
          <a:p>
            <a:pPr lvl="0" indent="-457200" algn="l" rtl="0">
              <a:lnSpc>
                <a:spcPct val="90000"/>
              </a:lnSpc>
              <a:spcBef>
                <a:spcPts val="0"/>
              </a:spcBef>
              <a:spcAft>
                <a:spcPts val="0"/>
              </a:spcAft>
              <a:buClr>
                <a:schemeClr val="dk1"/>
              </a:buClr>
              <a:buSzPts val="2100"/>
              <a:buAutoNum type="arabicPeriod"/>
            </a:pPr>
            <a:r>
              <a:rPr lang="en-US" dirty="0"/>
              <a:t>Town Council is choosing a shift</a:t>
            </a:r>
          </a:p>
          <a:p>
            <a:pPr marL="0" lvl="0" indent="0" algn="l" rtl="0">
              <a:lnSpc>
                <a:spcPct val="90000"/>
              </a:lnSpc>
              <a:spcBef>
                <a:spcPts val="0"/>
              </a:spcBef>
              <a:spcAft>
                <a:spcPts val="0"/>
              </a:spcAft>
              <a:buClr>
                <a:schemeClr val="dk1"/>
              </a:buClr>
              <a:buSzPts val="2100"/>
              <a:buNone/>
            </a:pPr>
            <a:r>
              <a:rPr lang="en-US" dirty="0"/>
              <a:t>           Yes_____ No_____        </a:t>
            </a:r>
          </a:p>
          <a:p>
            <a:pPr marL="0" lvl="0" indent="0" algn="l" rtl="0">
              <a:lnSpc>
                <a:spcPct val="90000"/>
              </a:lnSpc>
              <a:spcBef>
                <a:spcPts val="0"/>
              </a:spcBef>
              <a:spcAft>
                <a:spcPts val="0"/>
              </a:spcAft>
              <a:buClr>
                <a:schemeClr val="dk1"/>
              </a:buClr>
              <a:buSzPts val="2100"/>
              <a:buNone/>
            </a:pPr>
            <a:endParaRPr u="sng" dirty="0"/>
          </a:p>
          <a:p>
            <a:pPr marL="0" lvl="0" indent="0" algn="l" rtl="0">
              <a:lnSpc>
                <a:spcPct val="90000"/>
              </a:lnSpc>
              <a:spcBef>
                <a:spcPts val="750"/>
              </a:spcBef>
              <a:spcAft>
                <a:spcPts val="0"/>
              </a:spcAft>
              <a:buClr>
                <a:schemeClr val="dk1"/>
              </a:buClr>
              <a:buSzPts val="2100"/>
              <a:buNone/>
            </a:pPr>
            <a:r>
              <a:rPr lang="en-US" dirty="0"/>
              <a:t>2. Was a discount granted to Open Space?</a:t>
            </a:r>
            <a:endParaRPr dirty="0"/>
          </a:p>
          <a:p>
            <a:pPr marL="0" lvl="0" indent="0" algn="l" rtl="0">
              <a:lnSpc>
                <a:spcPct val="90000"/>
              </a:lnSpc>
              <a:spcBef>
                <a:spcPts val="750"/>
              </a:spcBef>
              <a:spcAft>
                <a:spcPts val="0"/>
              </a:spcAft>
              <a:buClr>
                <a:schemeClr val="dk1"/>
              </a:buClr>
              <a:buSzPts val="2100"/>
              <a:buNone/>
            </a:pPr>
            <a:r>
              <a:rPr lang="en-US" dirty="0"/>
              <a:t>       Yes________ No_______</a:t>
            </a:r>
            <a:endParaRPr dirty="0"/>
          </a:p>
          <a:p>
            <a:pPr marL="0" lvl="0" indent="0" algn="l" rtl="0">
              <a:lnSpc>
                <a:spcPct val="90000"/>
              </a:lnSpc>
              <a:spcBef>
                <a:spcPts val="750"/>
              </a:spcBef>
              <a:spcAft>
                <a:spcPts val="0"/>
              </a:spcAft>
              <a:buClr>
                <a:schemeClr val="dk1"/>
              </a:buClr>
              <a:buSzPts val="2100"/>
              <a:buNone/>
            </a:pPr>
            <a:endParaRPr dirty="0"/>
          </a:p>
          <a:p>
            <a:pPr marL="0" lvl="0" indent="0" algn="l" rtl="0">
              <a:lnSpc>
                <a:spcPct val="90000"/>
              </a:lnSpc>
              <a:spcBef>
                <a:spcPts val="750"/>
              </a:spcBef>
              <a:spcAft>
                <a:spcPts val="0"/>
              </a:spcAft>
              <a:buClr>
                <a:schemeClr val="dk1"/>
              </a:buClr>
              <a:buSzPts val="2100"/>
              <a:buNone/>
            </a:pPr>
            <a:r>
              <a:rPr lang="en-US" dirty="0"/>
              <a:t>3. Was the Residential Exemption Adopted?</a:t>
            </a:r>
            <a:endParaRPr dirty="0"/>
          </a:p>
          <a:p>
            <a:pPr marL="0" lvl="0" indent="0" algn="l" rtl="0">
              <a:lnSpc>
                <a:spcPct val="90000"/>
              </a:lnSpc>
              <a:spcBef>
                <a:spcPts val="750"/>
              </a:spcBef>
              <a:spcAft>
                <a:spcPts val="0"/>
              </a:spcAft>
              <a:buClr>
                <a:schemeClr val="dk1"/>
              </a:buClr>
              <a:buSzPts val="2100"/>
              <a:buNone/>
            </a:pPr>
            <a:r>
              <a:rPr lang="en-US" dirty="0"/>
              <a:t>      Yes________ No_______</a:t>
            </a:r>
            <a:endParaRPr dirty="0"/>
          </a:p>
          <a:p>
            <a:pPr marL="0" lvl="0" indent="0" algn="l" rtl="0">
              <a:lnSpc>
                <a:spcPct val="90000"/>
              </a:lnSpc>
              <a:spcBef>
                <a:spcPts val="750"/>
              </a:spcBef>
              <a:spcAft>
                <a:spcPts val="0"/>
              </a:spcAft>
              <a:buClr>
                <a:schemeClr val="dk1"/>
              </a:buClr>
              <a:buSzPts val="2100"/>
              <a:buNone/>
            </a:pPr>
            <a:endParaRPr dirty="0"/>
          </a:p>
          <a:p>
            <a:pPr marL="0" lvl="0" indent="0" algn="l" rtl="0">
              <a:lnSpc>
                <a:spcPct val="90000"/>
              </a:lnSpc>
              <a:spcBef>
                <a:spcPts val="750"/>
              </a:spcBef>
              <a:spcAft>
                <a:spcPts val="0"/>
              </a:spcAft>
              <a:buClr>
                <a:schemeClr val="dk1"/>
              </a:buClr>
              <a:buSzPts val="2100"/>
              <a:buNone/>
            </a:pPr>
            <a:r>
              <a:rPr lang="en-US" dirty="0"/>
              <a:t>4. Was a Small Commercial Exemption adopted?</a:t>
            </a:r>
            <a:endParaRPr dirty="0"/>
          </a:p>
          <a:p>
            <a:pPr marL="0" lvl="0" indent="0" algn="l" rtl="0">
              <a:lnSpc>
                <a:spcPct val="90000"/>
              </a:lnSpc>
              <a:spcBef>
                <a:spcPts val="750"/>
              </a:spcBef>
              <a:spcAft>
                <a:spcPts val="0"/>
              </a:spcAft>
              <a:buClr>
                <a:schemeClr val="dk1"/>
              </a:buClr>
              <a:buSzPts val="2100"/>
              <a:buNone/>
            </a:pPr>
            <a:r>
              <a:rPr lang="en-US" dirty="0"/>
              <a:t>        Yes______ No_______</a:t>
            </a:r>
            <a:endParaRPr dirty="0"/>
          </a:p>
        </p:txBody>
      </p:sp>
      <p:sp>
        <p:nvSpPr>
          <p:cNvPr id="206" name="Google Shape;206;p14"/>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SzPts val="900"/>
              <a:buNone/>
            </a:pPr>
            <a:fld id="{00000000-1234-1234-1234-123412341234}" type="slidenum">
              <a:rPr lang="en-US"/>
              <a:t>13</a:t>
            </a:fld>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211"/>
        <p:cNvGrpSpPr/>
        <p:nvPr/>
      </p:nvGrpSpPr>
      <p:grpSpPr>
        <a:xfrm>
          <a:off x="0" y="0"/>
          <a:ext cx="0" cy="0"/>
          <a:chOff x="0" y="0"/>
          <a:chExt cx="0" cy="0"/>
        </a:xfrm>
      </p:grpSpPr>
      <p:sp>
        <p:nvSpPr>
          <p:cNvPr id="212" name="Google Shape;212;p15"/>
          <p:cNvSpPr txBox="1">
            <a:spLocks noGrp="1"/>
          </p:cNvSpPr>
          <p:nvPr>
            <p:ph type="title"/>
          </p:nvPr>
        </p:nvSpPr>
        <p:spPr>
          <a:xfrm>
            <a:off x="628650" y="304800"/>
            <a:ext cx="7677150" cy="968986"/>
          </a:xfrm>
          <a:prstGeom prst="rect">
            <a:avLst/>
          </a:prstGeom>
          <a:solidFill>
            <a:srgbClr val="002060"/>
          </a:solidFill>
          <a:ln>
            <a:noFill/>
          </a:ln>
        </p:spPr>
        <p:txBody>
          <a:bodyPr spcFirstLastPara="1" wrap="square" lIns="91425" tIns="45700" rIns="91425" bIns="45700" anchor="ctr" anchorCtr="0">
            <a:normAutofit fontScale="90000"/>
          </a:bodyPr>
          <a:lstStyle/>
          <a:p>
            <a:pPr marL="0" lvl="0" indent="0" algn="ctr" rtl="0">
              <a:lnSpc>
                <a:spcPct val="90000"/>
              </a:lnSpc>
              <a:spcBef>
                <a:spcPts val="0"/>
              </a:spcBef>
              <a:spcAft>
                <a:spcPts val="0"/>
              </a:spcAft>
              <a:buClr>
                <a:schemeClr val="lt1"/>
              </a:buClr>
              <a:buSzPct val="100000"/>
              <a:buFont typeface="Calibri"/>
              <a:buNone/>
            </a:pPr>
            <a:br>
              <a:rPr lang="en-US" b="1" dirty="0">
                <a:solidFill>
                  <a:schemeClr val="lt1"/>
                </a:solidFill>
              </a:rPr>
            </a:br>
            <a:r>
              <a:rPr lang="en-US" sz="3700" b="1" dirty="0">
                <a:solidFill>
                  <a:schemeClr val="bg1"/>
                </a:solidFill>
              </a:rPr>
              <a:t>Thank You!</a:t>
            </a:r>
            <a:br>
              <a:rPr lang="en-US" b="1" dirty="0">
                <a:solidFill>
                  <a:schemeClr val="bg1"/>
                </a:solidFill>
              </a:rPr>
            </a:br>
            <a:endParaRPr b="1" dirty="0">
              <a:solidFill>
                <a:schemeClr val="bg1"/>
              </a:solidFill>
            </a:endParaRPr>
          </a:p>
        </p:txBody>
      </p:sp>
      <p:sp>
        <p:nvSpPr>
          <p:cNvPr id="213" name="Google Shape;213;p15"/>
          <p:cNvSpPr txBox="1">
            <a:spLocks noGrp="1"/>
          </p:cNvSpPr>
          <p:nvPr>
            <p:ph type="body" idx="1"/>
          </p:nvPr>
        </p:nvSpPr>
        <p:spPr>
          <a:xfrm>
            <a:off x="4067541" y="4811543"/>
            <a:ext cx="3169679" cy="1072059"/>
          </a:xfrm>
          <a:prstGeom prst="rect">
            <a:avLst/>
          </a:prstGeom>
          <a:noFill/>
          <a:ln>
            <a:noFill/>
          </a:ln>
        </p:spPr>
        <p:txBody>
          <a:bodyPr spcFirstLastPara="1" wrap="square" lIns="91425" tIns="45700" rIns="91425" bIns="45700" anchor="t" anchorCtr="0">
            <a:normAutofit/>
          </a:bodyPr>
          <a:lstStyle/>
          <a:p>
            <a:pPr marL="0" lvl="0" indent="0" algn="ctr" rtl="0">
              <a:lnSpc>
                <a:spcPct val="90000"/>
              </a:lnSpc>
              <a:spcBef>
                <a:spcPts val="0"/>
              </a:spcBef>
              <a:spcAft>
                <a:spcPts val="0"/>
              </a:spcAft>
              <a:buClr>
                <a:schemeClr val="dk1"/>
              </a:buClr>
              <a:buSzPts val="6000"/>
              <a:buNone/>
            </a:pPr>
            <a:endParaRPr sz="6000" dirty="0"/>
          </a:p>
          <a:p>
            <a:pPr marL="0" lvl="0" indent="0" algn="ctr" rtl="0">
              <a:lnSpc>
                <a:spcPct val="90000"/>
              </a:lnSpc>
              <a:spcBef>
                <a:spcPts val="750"/>
              </a:spcBef>
              <a:spcAft>
                <a:spcPts val="0"/>
              </a:spcAft>
              <a:buClr>
                <a:schemeClr val="dk1"/>
              </a:buClr>
              <a:buSzPts val="6000"/>
              <a:buNone/>
            </a:pPr>
            <a:endParaRPr sz="6000" dirty="0"/>
          </a:p>
          <a:p>
            <a:pPr marL="0" lvl="0" indent="0" algn="l" rtl="0">
              <a:lnSpc>
                <a:spcPct val="90000"/>
              </a:lnSpc>
              <a:spcBef>
                <a:spcPts val="750"/>
              </a:spcBef>
              <a:spcAft>
                <a:spcPts val="0"/>
              </a:spcAft>
              <a:buClr>
                <a:schemeClr val="dk1"/>
              </a:buClr>
              <a:buSzPts val="2100"/>
              <a:buNone/>
            </a:pPr>
            <a:endParaRPr dirty="0"/>
          </a:p>
          <a:p>
            <a:pPr marL="0" lvl="0" indent="0" algn="l" rtl="0">
              <a:lnSpc>
                <a:spcPct val="90000"/>
              </a:lnSpc>
              <a:spcBef>
                <a:spcPts val="750"/>
              </a:spcBef>
              <a:spcAft>
                <a:spcPts val="0"/>
              </a:spcAft>
              <a:buClr>
                <a:schemeClr val="dk1"/>
              </a:buClr>
              <a:buSzPts val="2100"/>
              <a:buNone/>
            </a:pPr>
            <a:endParaRPr dirty="0"/>
          </a:p>
        </p:txBody>
      </p:sp>
      <p:sp>
        <p:nvSpPr>
          <p:cNvPr id="214" name="Google Shape;214;p15"/>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SzPts val="900"/>
              <a:buNone/>
            </a:pPr>
            <a:fld id="{00000000-1234-1234-1234-123412341234}" type="slidenum">
              <a:rPr lang="en-US"/>
              <a:t>14</a:t>
            </a:fld>
            <a:endParaRPr/>
          </a:p>
        </p:txBody>
      </p:sp>
      <p:sp>
        <p:nvSpPr>
          <p:cNvPr id="216" name="Google Shape;216;p15"/>
          <p:cNvSpPr txBox="1"/>
          <p:nvPr/>
        </p:nvSpPr>
        <p:spPr>
          <a:xfrm>
            <a:off x="986436" y="5224980"/>
            <a:ext cx="6576037" cy="707846"/>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2000"/>
              <a:buFont typeface="Arial"/>
              <a:buNone/>
            </a:pPr>
            <a:r>
              <a:rPr lang="en-US" sz="2000" dirty="0">
                <a:solidFill>
                  <a:schemeClr val="accent1">
                    <a:lumMod val="50000"/>
                  </a:schemeClr>
                </a:solidFill>
                <a:latin typeface="Calibri"/>
                <a:ea typeface="Calibri"/>
                <a:cs typeface="Calibri"/>
                <a:sym typeface="Calibri"/>
              </a:rPr>
              <a:t>Lunenburg</a:t>
            </a:r>
            <a:r>
              <a:rPr lang="en-US" sz="2000" b="0" i="0" u="none" strike="noStrike" cap="none" dirty="0">
                <a:solidFill>
                  <a:schemeClr val="accent1">
                    <a:lumMod val="50000"/>
                  </a:schemeClr>
                </a:solidFill>
                <a:latin typeface="Calibri"/>
                <a:ea typeface="Calibri"/>
                <a:cs typeface="Calibri"/>
                <a:sym typeface="Calibri"/>
              </a:rPr>
              <a:t> Board of Assessors</a:t>
            </a:r>
          </a:p>
          <a:p>
            <a:pPr marL="0" marR="0" lvl="0" indent="0" algn="ctr" rtl="0">
              <a:lnSpc>
                <a:spcPct val="100000"/>
              </a:lnSpc>
              <a:spcBef>
                <a:spcPts val="0"/>
              </a:spcBef>
              <a:spcAft>
                <a:spcPts val="0"/>
              </a:spcAft>
              <a:buClr>
                <a:srgbClr val="000000"/>
              </a:buClr>
              <a:buSzPts val="2000"/>
              <a:buFont typeface="Arial"/>
              <a:buNone/>
            </a:pPr>
            <a:r>
              <a:rPr lang="en-US" sz="2000" b="0" i="0" u="none" strike="noStrike" cap="none" dirty="0">
                <a:solidFill>
                  <a:schemeClr val="accent1">
                    <a:lumMod val="50000"/>
                  </a:schemeClr>
                </a:solidFill>
                <a:latin typeface="Calibri"/>
                <a:ea typeface="Calibri"/>
                <a:cs typeface="Calibri"/>
                <a:sym typeface="Calibri"/>
              </a:rPr>
              <a:t>978-582-4145</a:t>
            </a:r>
            <a:endParaRPr b="0" i="0" u="none" strike="noStrike" cap="none" dirty="0">
              <a:solidFill>
                <a:schemeClr val="accent1">
                  <a:lumMod val="50000"/>
                </a:schemeClr>
              </a:solidFill>
              <a:latin typeface="Calibri"/>
              <a:ea typeface="Calibri"/>
              <a:cs typeface="Calibri"/>
              <a:sym typeface="Calibri"/>
            </a:endParaRPr>
          </a:p>
        </p:txBody>
      </p:sp>
      <p:pic>
        <p:nvPicPr>
          <p:cNvPr id="1026" name="Picture 2" descr="Lunenburg | Massachusetts Civil War Monuments Project">
            <a:extLst>
              <a:ext uri="{FF2B5EF4-FFF2-40B4-BE49-F238E27FC236}">
                <a16:creationId xmlns:a16="http://schemas.microsoft.com/office/drawing/2014/main" id="{78DF602C-8862-4E6A-4F69-39940E9B5E7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165271" y="1530409"/>
            <a:ext cx="4577284" cy="357574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97"/>
        <p:cNvGrpSpPr/>
        <p:nvPr/>
      </p:nvGrpSpPr>
      <p:grpSpPr>
        <a:xfrm>
          <a:off x="0" y="0"/>
          <a:ext cx="0" cy="0"/>
          <a:chOff x="0" y="0"/>
          <a:chExt cx="0" cy="0"/>
        </a:xfrm>
      </p:grpSpPr>
      <p:sp>
        <p:nvSpPr>
          <p:cNvPr id="98" name="Google Shape;98;p2"/>
          <p:cNvSpPr txBox="1">
            <a:spLocks noGrp="1"/>
          </p:cNvSpPr>
          <p:nvPr>
            <p:ph type="title"/>
          </p:nvPr>
        </p:nvSpPr>
        <p:spPr>
          <a:xfrm>
            <a:off x="628650" y="365126"/>
            <a:ext cx="7886700" cy="1325563"/>
          </a:xfrm>
          <a:prstGeom prst="rect">
            <a:avLst/>
          </a:prstGeom>
          <a:solidFill>
            <a:srgbClr val="002060"/>
          </a:solidFill>
          <a:ln>
            <a:solidFill>
              <a:schemeClr val="accent4">
                <a:lumMod val="40000"/>
                <a:lumOff val="60000"/>
              </a:schemeClr>
            </a:solid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lt1"/>
              </a:buClr>
              <a:buSzPts val="3300"/>
              <a:buFont typeface="Calibri"/>
              <a:buNone/>
            </a:pPr>
            <a:r>
              <a:rPr lang="en-US" b="1" dirty="0">
                <a:solidFill>
                  <a:schemeClr val="bg1"/>
                </a:solidFill>
              </a:rPr>
              <a:t>What Is The Purpose Of This Presentation?</a:t>
            </a:r>
            <a:endParaRPr dirty="0">
              <a:solidFill>
                <a:schemeClr val="bg1"/>
              </a:solidFill>
            </a:endParaRPr>
          </a:p>
        </p:txBody>
      </p:sp>
      <p:sp>
        <p:nvSpPr>
          <p:cNvPr id="99" name="Google Shape;99;p2"/>
          <p:cNvSpPr txBox="1">
            <a:spLocks noGrp="1"/>
          </p:cNvSpPr>
          <p:nvPr>
            <p:ph type="body" idx="1"/>
          </p:nvPr>
        </p:nvSpPr>
        <p:spPr>
          <a:xfrm>
            <a:off x="914400" y="1874838"/>
            <a:ext cx="7467600" cy="4297363"/>
          </a:xfrm>
          <a:prstGeom prst="rect">
            <a:avLst/>
          </a:prstGeom>
          <a:noFill/>
          <a:ln>
            <a:noFill/>
          </a:ln>
        </p:spPr>
        <p:txBody>
          <a:bodyPr spcFirstLastPara="1" wrap="square" lIns="91425" tIns="45700" rIns="91425" bIns="45700" anchor="t" anchorCtr="0">
            <a:normAutofit/>
          </a:bodyPr>
          <a:lstStyle/>
          <a:p>
            <a:pPr marL="514350" lvl="0" indent="-514350" algn="l" rtl="0">
              <a:lnSpc>
                <a:spcPct val="110000"/>
              </a:lnSpc>
              <a:spcBef>
                <a:spcPts val="0"/>
              </a:spcBef>
              <a:spcAft>
                <a:spcPts val="0"/>
              </a:spcAft>
              <a:buClr>
                <a:schemeClr val="dk1"/>
              </a:buClr>
              <a:buSzPts val="2800"/>
              <a:buFont typeface="+mj-lt"/>
              <a:buAutoNum type="arabicPeriod"/>
            </a:pPr>
            <a:r>
              <a:rPr lang="en-US" sz="2800" dirty="0"/>
              <a:t>Select a single or split tax rate </a:t>
            </a:r>
            <a:endParaRPr dirty="0"/>
          </a:p>
          <a:p>
            <a:pPr marL="514350" lvl="0" indent="-514350" algn="l" rtl="0">
              <a:lnSpc>
                <a:spcPct val="110000"/>
              </a:lnSpc>
              <a:spcBef>
                <a:spcPts val="750"/>
              </a:spcBef>
              <a:spcAft>
                <a:spcPts val="0"/>
              </a:spcAft>
              <a:buClr>
                <a:schemeClr val="dk1"/>
              </a:buClr>
              <a:buSzPts val="2800"/>
              <a:buFont typeface="+mj-lt"/>
              <a:buAutoNum type="arabicPeriod"/>
            </a:pPr>
            <a:r>
              <a:rPr lang="en-US" sz="2800" dirty="0"/>
              <a:t>Whether to adopt an open space discount</a:t>
            </a:r>
            <a:endParaRPr lang="en-US" dirty="0"/>
          </a:p>
          <a:p>
            <a:pPr marL="514350" lvl="0" indent="-514350" algn="l" rtl="0">
              <a:lnSpc>
                <a:spcPct val="110000"/>
              </a:lnSpc>
              <a:spcBef>
                <a:spcPts val="750"/>
              </a:spcBef>
              <a:spcAft>
                <a:spcPts val="0"/>
              </a:spcAft>
              <a:buClr>
                <a:schemeClr val="dk1"/>
              </a:buClr>
              <a:buSzPts val="2800"/>
              <a:buFont typeface="+mj-lt"/>
              <a:buAutoNum type="arabicPeriod"/>
            </a:pPr>
            <a:r>
              <a:rPr lang="en-US" sz="2800" dirty="0"/>
              <a:t>Whether to adopt a residential exemption</a:t>
            </a:r>
          </a:p>
          <a:p>
            <a:pPr marL="514350" lvl="0" indent="-514350" algn="l" rtl="0">
              <a:lnSpc>
                <a:spcPct val="110000"/>
              </a:lnSpc>
              <a:spcBef>
                <a:spcPts val="750"/>
              </a:spcBef>
              <a:spcAft>
                <a:spcPts val="0"/>
              </a:spcAft>
              <a:buClr>
                <a:schemeClr val="dk1"/>
              </a:buClr>
              <a:buSzPts val="2800"/>
              <a:buFont typeface="+mj-lt"/>
              <a:buAutoNum type="arabicPeriod"/>
            </a:pPr>
            <a:r>
              <a:rPr lang="en-US" sz="2800" dirty="0"/>
              <a:t>Whether to adopt a small commercial exemption</a:t>
            </a:r>
          </a:p>
          <a:p>
            <a:pPr marL="0" marR="0" indent="0">
              <a:lnSpc>
                <a:spcPct val="107000"/>
              </a:lnSpc>
              <a:spcBef>
                <a:spcPts val="0"/>
              </a:spcBef>
              <a:spcAft>
                <a:spcPts val="0"/>
              </a:spcAft>
              <a:buNone/>
            </a:pPr>
            <a:endParaRPr lang="en-US" sz="1200" dirty="0">
              <a:effectLst/>
              <a:highlight>
                <a:srgbClr val="00FFFF"/>
              </a:highlight>
              <a:latin typeface="Calibri" panose="020F0502020204030204" pitchFamily="34" charset="0"/>
              <a:ea typeface="Calibri" panose="020F0502020204030204" pitchFamily="34" charset="0"/>
              <a:cs typeface="Times New Roman" panose="02020603050405020304" pitchFamily="18" charset="0"/>
            </a:endParaRPr>
          </a:p>
          <a:p>
            <a:pPr marL="457200" lvl="0" indent="-323850" algn="l" rtl="0">
              <a:lnSpc>
                <a:spcPct val="90000"/>
              </a:lnSpc>
              <a:spcBef>
                <a:spcPts val="750"/>
              </a:spcBef>
              <a:spcAft>
                <a:spcPts val="0"/>
              </a:spcAft>
              <a:buClr>
                <a:schemeClr val="dk1"/>
              </a:buClr>
              <a:buSzPts val="2100"/>
              <a:buNone/>
            </a:pPr>
            <a:endParaRPr dirty="0"/>
          </a:p>
        </p:txBody>
      </p:sp>
      <p:sp>
        <p:nvSpPr>
          <p:cNvPr id="100" name="Google Shape;100;p2"/>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SzPts val="900"/>
              <a:buNone/>
            </a:pPr>
            <a:fld id="{00000000-1234-1234-1234-123412341234}" type="slidenum">
              <a:rPr lang="en-US"/>
              <a:t>2</a:t>
            </a:fld>
            <a:endParaRP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12"/>
        <p:cNvGrpSpPr/>
        <p:nvPr/>
      </p:nvGrpSpPr>
      <p:grpSpPr>
        <a:xfrm>
          <a:off x="0" y="0"/>
          <a:ext cx="0" cy="0"/>
          <a:chOff x="0" y="0"/>
          <a:chExt cx="0" cy="0"/>
        </a:xfrm>
      </p:grpSpPr>
      <p:sp>
        <p:nvSpPr>
          <p:cNvPr id="113" name="Google Shape;113;p4"/>
          <p:cNvSpPr txBox="1">
            <a:spLocks noGrp="1"/>
          </p:cNvSpPr>
          <p:nvPr>
            <p:ph type="title"/>
          </p:nvPr>
        </p:nvSpPr>
        <p:spPr>
          <a:xfrm>
            <a:off x="628650" y="381000"/>
            <a:ext cx="7886700" cy="1325700"/>
          </a:xfrm>
          <a:prstGeom prst="rect">
            <a:avLst/>
          </a:prstGeom>
          <a:solidFill>
            <a:srgbClr val="002060"/>
          </a:solid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lt1"/>
              </a:buClr>
              <a:buSzPts val="3300"/>
              <a:buFont typeface="Calibri"/>
              <a:buNone/>
            </a:pPr>
            <a:r>
              <a:rPr lang="en-US" b="1" dirty="0">
                <a:solidFill>
                  <a:schemeClr val="bg1"/>
                </a:solidFill>
              </a:rPr>
              <a:t>Values Continue to Rise In Lunenburg</a:t>
            </a:r>
            <a:br>
              <a:rPr lang="en-US" b="1" dirty="0">
                <a:solidFill>
                  <a:schemeClr val="bg1"/>
                </a:solidFill>
              </a:rPr>
            </a:br>
            <a:r>
              <a:rPr lang="en-US" sz="2400" b="1" dirty="0">
                <a:solidFill>
                  <a:schemeClr val="bg1"/>
                </a:solidFill>
              </a:rPr>
              <a:t>Single Family Sales Past 5 Years</a:t>
            </a:r>
            <a:endParaRPr sz="2400" dirty="0">
              <a:solidFill>
                <a:schemeClr val="bg1"/>
              </a:solidFill>
            </a:endParaRPr>
          </a:p>
        </p:txBody>
      </p:sp>
      <p:sp>
        <p:nvSpPr>
          <p:cNvPr id="114" name="Google Shape;114;p4"/>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SzPts val="900"/>
              <a:buNone/>
            </a:pPr>
            <a:fld id="{00000000-1234-1234-1234-123412341234}" type="slidenum">
              <a:rPr lang="en-US"/>
              <a:t>3</a:t>
            </a:fld>
            <a:endParaRPr/>
          </a:p>
        </p:txBody>
      </p:sp>
      <p:sp>
        <p:nvSpPr>
          <p:cNvPr id="115" name="Google Shape;115;p4"/>
          <p:cNvSpPr txBox="1"/>
          <p:nvPr/>
        </p:nvSpPr>
        <p:spPr>
          <a:xfrm>
            <a:off x="838200" y="6096000"/>
            <a:ext cx="4953000" cy="2463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200"/>
              <a:buFont typeface="Arial"/>
              <a:buNone/>
            </a:pPr>
            <a:r>
              <a:rPr lang="en-US" sz="1000" b="0" i="0" u="none" strike="noStrike" cap="none" dirty="0">
                <a:solidFill>
                  <a:schemeClr val="dk1"/>
                </a:solidFill>
                <a:latin typeface="Calibri"/>
                <a:ea typeface="Calibri"/>
                <a:cs typeface="Calibri"/>
                <a:sym typeface="Calibri"/>
              </a:rPr>
              <a:t>Data courtesy of </a:t>
            </a:r>
            <a:r>
              <a:rPr lang="en-US" sz="1000" dirty="0" err="1">
                <a:solidFill>
                  <a:schemeClr val="dk1"/>
                </a:solidFill>
                <a:latin typeface="Calibri"/>
                <a:ea typeface="Calibri"/>
                <a:cs typeface="Calibri"/>
                <a:sym typeface="Calibri"/>
              </a:rPr>
              <a:t>P</a:t>
            </a:r>
            <a:r>
              <a:rPr lang="en-US" sz="1000" b="0" i="0" u="none" strike="noStrike" cap="none" dirty="0" err="1">
                <a:solidFill>
                  <a:schemeClr val="dk1"/>
                </a:solidFill>
                <a:latin typeface="Calibri"/>
                <a:ea typeface="Calibri"/>
                <a:cs typeface="Calibri"/>
                <a:sym typeface="Calibri"/>
              </a:rPr>
              <a:t>inergy</a:t>
            </a:r>
            <a:r>
              <a:rPr lang="en-US" sz="1000" b="0" i="0" u="none" strike="noStrike" cap="none" dirty="0">
                <a:solidFill>
                  <a:schemeClr val="dk1"/>
                </a:solidFill>
                <a:latin typeface="Calibri"/>
                <a:ea typeface="Calibri"/>
                <a:cs typeface="Calibri"/>
                <a:sym typeface="Calibri"/>
              </a:rPr>
              <a:t> MLS</a:t>
            </a:r>
            <a:endParaRPr sz="1000" b="0" i="0" u="none" strike="noStrike" cap="none" dirty="0">
              <a:solidFill>
                <a:srgbClr val="000000"/>
              </a:solidFill>
              <a:latin typeface="Arial"/>
              <a:ea typeface="Arial"/>
              <a:cs typeface="Arial"/>
              <a:sym typeface="Arial"/>
            </a:endParaRPr>
          </a:p>
        </p:txBody>
      </p:sp>
      <p:sp>
        <p:nvSpPr>
          <p:cNvPr id="116" name="Google Shape;116;p4"/>
          <p:cNvSpPr txBox="1"/>
          <p:nvPr/>
        </p:nvSpPr>
        <p:spPr>
          <a:xfrm>
            <a:off x="782975" y="2418916"/>
            <a:ext cx="7732375" cy="264133"/>
          </a:xfrm>
          <a:prstGeom prst="rect">
            <a:avLst/>
          </a:prstGeom>
          <a:noFill/>
          <a:ln>
            <a:noFill/>
          </a:ln>
        </p:spPr>
        <p:txBody>
          <a:bodyPr spcFirstLastPara="1" wrap="square" lIns="91425" tIns="91425" rIns="91425" bIns="91425" anchor="t" anchorCtr="0">
            <a:sp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Calibri"/>
              <a:ea typeface="Calibri"/>
              <a:cs typeface="Calibri"/>
              <a:sym typeface="Calibri"/>
            </a:endParaRPr>
          </a:p>
        </p:txBody>
      </p:sp>
      <p:sp>
        <p:nvSpPr>
          <p:cNvPr id="119" name="Google Shape;119;p4"/>
          <p:cNvSpPr txBox="1"/>
          <p:nvPr/>
        </p:nvSpPr>
        <p:spPr>
          <a:xfrm>
            <a:off x="628650" y="4189425"/>
            <a:ext cx="7480500" cy="400200"/>
          </a:xfrm>
          <a:prstGeom prst="rect">
            <a:avLst/>
          </a:prstGeom>
          <a:noFill/>
          <a:ln>
            <a:noFill/>
          </a:ln>
        </p:spPr>
        <p:txBody>
          <a:bodyPr spcFirstLastPara="1" wrap="square" lIns="91425" tIns="91425" rIns="91425" bIns="91425" anchor="t" anchorCtr="0">
            <a:sp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Calibri"/>
              <a:ea typeface="Calibri"/>
              <a:cs typeface="Calibri"/>
              <a:sym typeface="Calibri"/>
            </a:endParaRPr>
          </a:p>
        </p:txBody>
      </p:sp>
      <p:sp>
        <p:nvSpPr>
          <p:cNvPr id="2" name="AutoShape 2">
            <a:extLst>
              <a:ext uri="{FF2B5EF4-FFF2-40B4-BE49-F238E27FC236}">
                <a16:creationId xmlns:a16="http://schemas.microsoft.com/office/drawing/2014/main" id="{B9AB2C8D-D9DB-986C-E9DA-144EB4746887}"/>
              </a:ext>
            </a:extLst>
          </p:cNvPr>
          <p:cNvSpPr>
            <a:spLocks noChangeAspect="1" noChangeArrowheads="1"/>
          </p:cNvSpPr>
          <p:nvPr/>
        </p:nvSpPr>
        <p:spPr bwMode="auto">
          <a:xfrm>
            <a:off x="4419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 name="AutoShape 4">
            <a:extLst>
              <a:ext uri="{FF2B5EF4-FFF2-40B4-BE49-F238E27FC236}">
                <a16:creationId xmlns:a16="http://schemas.microsoft.com/office/drawing/2014/main" id="{D74D8167-9051-5313-D0DB-332210BE21E3}"/>
              </a:ext>
            </a:extLst>
          </p:cNvPr>
          <p:cNvSpPr>
            <a:spLocks noChangeAspect="1" noChangeArrowheads="1"/>
          </p:cNvSpPr>
          <p:nvPr/>
        </p:nvSpPr>
        <p:spPr bwMode="auto">
          <a:xfrm>
            <a:off x="4572000" y="34290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6" name="Picture 5">
            <a:extLst>
              <a:ext uri="{FF2B5EF4-FFF2-40B4-BE49-F238E27FC236}">
                <a16:creationId xmlns:a16="http://schemas.microsoft.com/office/drawing/2014/main" id="{684D2A5E-8B83-E739-CED8-F980B0E24907}"/>
              </a:ext>
            </a:extLst>
          </p:cNvPr>
          <p:cNvPicPr>
            <a:picLocks noChangeAspect="1"/>
          </p:cNvPicPr>
          <p:nvPr/>
        </p:nvPicPr>
        <p:blipFill>
          <a:blip r:embed="rId3"/>
          <a:stretch>
            <a:fillRect/>
          </a:stretch>
        </p:blipFill>
        <p:spPr>
          <a:xfrm>
            <a:off x="630204" y="2069370"/>
            <a:ext cx="8037915" cy="3143267"/>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04"/>
        <p:cNvGrpSpPr/>
        <p:nvPr/>
      </p:nvGrpSpPr>
      <p:grpSpPr>
        <a:xfrm>
          <a:off x="0" y="0"/>
          <a:ext cx="0" cy="0"/>
          <a:chOff x="0" y="0"/>
          <a:chExt cx="0" cy="0"/>
        </a:xfrm>
      </p:grpSpPr>
      <p:sp>
        <p:nvSpPr>
          <p:cNvPr id="105" name="Google Shape;105;p3"/>
          <p:cNvSpPr txBox="1">
            <a:spLocks noGrp="1"/>
          </p:cNvSpPr>
          <p:nvPr>
            <p:ph type="title"/>
          </p:nvPr>
        </p:nvSpPr>
        <p:spPr>
          <a:xfrm>
            <a:off x="623888" y="304800"/>
            <a:ext cx="7886700" cy="735046"/>
          </a:xfrm>
          <a:prstGeom prst="rect">
            <a:avLst/>
          </a:prstGeom>
          <a:solidFill>
            <a:srgbClr val="002060"/>
          </a:solidFill>
          <a:ln>
            <a:solidFill>
              <a:schemeClr val="accent4">
                <a:lumMod val="40000"/>
                <a:lumOff val="60000"/>
              </a:schemeClr>
            </a:solidFill>
          </a:ln>
        </p:spPr>
        <p:txBody>
          <a:bodyPr spcFirstLastPara="1" wrap="square" lIns="91425" tIns="45700" rIns="91425" bIns="45700" anchor="b" anchorCtr="0">
            <a:normAutofit fontScale="90000"/>
          </a:bodyPr>
          <a:lstStyle/>
          <a:p>
            <a:pPr marL="0" lvl="0" indent="0" algn="ctr" rtl="0">
              <a:lnSpc>
                <a:spcPct val="90000"/>
              </a:lnSpc>
              <a:spcBef>
                <a:spcPts val="0"/>
              </a:spcBef>
              <a:spcAft>
                <a:spcPts val="0"/>
              </a:spcAft>
              <a:buClr>
                <a:schemeClr val="lt1"/>
              </a:buClr>
              <a:buSzPts val="3300"/>
              <a:buFont typeface="Calibri"/>
              <a:buNone/>
            </a:pPr>
            <a:r>
              <a:rPr lang="en-US" sz="3300" b="1" dirty="0">
                <a:solidFill>
                  <a:schemeClr val="bg1"/>
                </a:solidFill>
              </a:rPr>
              <a:t>Full and Fair Cash Value</a:t>
            </a:r>
            <a:br>
              <a:rPr lang="en-US" sz="3300" b="1" dirty="0">
                <a:solidFill>
                  <a:schemeClr val="bg1"/>
                </a:solidFill>
              </a:rPr>
            </a:br>
            <a:r>
              <a:rPr lang="en-US" sz="1300" b="1" dirty="0">
                <a:solidFill>
                  <a:schemeClr val="bg1"/>
                </a:solidFill>
              </a:rPr>
              <a:t>Overall Changes From Last Year</a:t>
            </a:r>
            <a:br>
              <a:rPr lang="en-US" sz="1000" b="1" dirty="0"/>
            </a:br>
            <a:endParaRPr sz="1000" dirty="0"/>
          </a:p>
        </p:txBody>
      </p:sp>
      <p:sp>
        <p:nvSpPr>
          <p:cNvPr id="107" name="Google Shape;107;p3"/>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SzPts val="900"/>
              <a:buNone/>
            </a:pPr>
            <a:fld id="{00000000-1234-1234-1234-123412341234}" type="slidenum">
              <a:rPr lang="en-US"/>
              <a:t>4</a:t>
            </a:fld>
            <a:endParaRPr/>
          </a:p>
        </p:txBody>
      </p:sp>
      <p:graphicFrame>
        <p:nvGraphicFramePr>
          <p:cNvPr id="108" name="Google Shape;108;p3"/>
          <p:cNvGraphicFramePr/>
          <p:nvPr>
            <p:extLst>
              <p:ext uri="{D42A27DB-BD31-4B8C-83A1-F6EECF244321}">
                <p14:modId xmlns:p14="http://schemas.microsoft.com/office/powerpoint/2010/main" val="1103051354"/>
              </p:ext>
            </p:extLst>
          </p:nvPr>
        </p:nvGraphicFramePr>
        <p:xfrm>
          <a:off x="623888" y="1129364"/>
          <a:ext cx="7886700" cy="1854250"/>
        </p:xfrm>
        <a:graphic>
          <a:graphicData uri="http://schemas.openxmlformats.org/drawingml/2006/table">
            <a:tbl>
              <a:tblPr firstRow="1" bandRow="1">
                <a:noFill/>
                <a:tableStyleId>{4B7972CE-04A2-4C07-91A2-56DDFF36BE51}</a:tableStyleId>
              </a:tblPr>
              <a:tblGrid>
                <a:gridCol w="1971675">
                  <a:extLst>
                    <a:ext uri="{9D8B030D-6E8A-4147-A177-3AD203B41FA5}">
                      <a16:colId xmlns:a16="http://schemas.microsoft.com/office/drawing/2014/main" val="20000"/>
                    </a:ext>
                  </a:extLst>
                </a:gridCol>
                <a:gridCol w="1971675">
                  <a:extLst>
                    <a:ext uri="{9D8B030D-6E8A-4147-A177-3AD203B41FA5}">
                      <a16:colId xmlns:a16="http://schemas.microsoft.com/office/drawing/2014/main" val="20001"/>
                    </a:ext>
                  </a:extLst>
                </a:gridCol>
                <a:gridCol w="2001513">
                  <a:extLst>
                    <a:ext uri="{9D8B030D-6E8A-4147-A177-3AD203B41FA5}">
                      <a16:colId xmlns:a16="http://schemas.microsoft.com/office/drawing/2014/main" val="20002"/>
                    </a:ext>
                  </a:extLst>
                </a:gridCol>
                <a:gridCol w="1941837">
                  <a:extLst>
                    <a:ext uri="{9D8B030D-6E8A-4147-A177-3AD203B41FA5}">
                      <a16:colId xmlns:a16="http://schemas.microsoft.com/office/drawing/2014/main" val="20003"/>
                    </a:ext>
                  </a:extLst>
                </a:gridCol>
              </a:tblGrid>
              <a:tr h="370850">
                <a:tc>
                  <a:txBody>
                    <a:bodyPr/>
                    <a:lstStyle/>
                    <a:p>
                      <a:pPr marL="0" marR="0" lvl="0" indent="0" algn="ctr" rtl="0">
                        <a:lnSpc>
                          <a:spcPct val="100000"/>
                        </a:lnSpc>
                        <a:spcBef>
                          <a:spcPts val="0"/>
                        </a:spcBef>
                        <a:spcAft>
                          <a:spcPts val="0"/>
                        </a:spcAft>
                        <a:buClr>
                          <a:srgbClr val="000000"/>
                        </a:buClr>
                        <a:buSzPts val="1600"/>
                        <a:buFont typeface="Arial"/>
                        <a:buNone/>
                      </a:pPr>
                      <a:r>
                        <a:rPr lang="en-US" sz="1600" u="none" strike="noStrike" cap="none">
                          <a:solidFill>
                            <a:schemeClr val="bg1"/>
                          </a:solidFill>
                        </a:rPr>
                        <a:t>Class</a:t>
                      </a:r>
                      <a:endParaRPr sz="1400" u="none" strike="noStrike" cap="none">
                        <a:solidFill>
                          <a:schemeClr val="bg1"/>
                        </a:solidFill>
                      </a:endParaRPr>
                    </a:p>
                  </a:txBody>
                  <a:tcPr marL="91450" marR="91450" marT="45725" marB="45725" anchor="ctr">
                    <a:solidFill>
                      <a:srgbClr val="002060"/>
                    </a:solidFill>
                  </a:tcPr>
                </a:tc>
                <a:tc>
                  <a:txBody>
                    <a:bodyPr/>
                    <a:lstStyle/>
                    <a:p>
                      <a:pPr marL="0" marR="0" lvl="0" indent="0" algn="ctr" rtl="0">
                        <a:lnSpc>
                          <a:spcPct val="100000"/>
                        </a:lnSpc>
                        <a:spcBef>
                          <a:spcPts val="0"/>
                        </a:spcBef>
                        <a:spcAft>
                          <a:spcPts val="0"/>
                        </a:spcAft>
                        <a:buClr>
                          <a:srgbClr val="000000"/>
                        </a:buClr>
                        <a:buSzPts val="1600"/>
                        <a:buFont typeface="Arial"/>
                        <a:buNone/>
                      </a:pPr>
                      <a:r>
                        <a:rPr lang="en-US" sz="1600" u="none" strike="noStrike" cap="none" dirty="0">
                          <a:solidFill>
                            <a:schemeClr val="bg1"/>
                          </a:solidFill>
                        </a:rPr>
                        <a:t>FY2023</a:t>
                      </a:r>
                      <a:endParaRPr sz="1400" u="none" strike="noStrike" cap="none" dirty="0">
                        <a:solidFill>
                          <a:schemeClr val="bg1"/>
                        </a:solidFill>
                      </a:endParaRPr>
                    </a:p>
                  </a:txBody>
                  <a:tcPr marL="91450" marR="91450" marT="45725" marB="45725" anchor="ctr">
                    <a:solidFill>
                      <a:srgbClr val="002060"/>
                    </a:solidFill>
                  </a:tcPr>
                </a:tc>
                <a:tc>
                  <a:txBody>
                    <a:bodyPr/>
                    <a:lstStyle/>
                    <a:p>
                      <a:pPr marL="0" marR="0" lvl="0" indent="0" algn="ctr" rtl="0">
                        <a:lnSpc>
                          <a:spcPct val="100000"/>
                        </a:lnSpc>
                        <a:spcBef>
                          <a:spcPts val="0"/>
                        </a:spcBef>
                        <a:spcAft>
                          <a:spcPts val="0"/>
                        </a:spcAft>
                        <a:buClr>
                          <a:srgbClr val="000000"/>
                        </a:buClr>
                        <a:buSzPts val="1600"/>
                        <a:buFont typeface="Arial"/>
                        <a:buNone/>
                      </a:pPr>
                      <a:r>
                        <a:rPr lang="en-US" sz="1600" u="none" strike="noStrike" cap="none" dirty="0">
                          <a:solidFill>
                            <a:schemeClr val="bg1"/>
                          </a:solidFill>
                        </a:rPr>
                        <a:t>FY2024</a:t>
                      </a:r>
                      <a:endParaRPr sz="1400" u="none" strike="noStrike" cap="none" dirty="0">
                        <a:solidFill>
                          <a:schemeClr val="bg1"/>
                        </a:solidFill>
                      </a:endParaRPr>
                    </a:p>
                  </a:txBody>
                  <a:tcPr marL="91450" marR="91450" marT="45725" marB="45725" anchor="ctr">
                    <a:solidFill>
                      <a:srgbClr val="002060"/>
                    </a:solidFill>
                  </a:tcPr>
                </a:tc>
                <a:tc>
                  <a:txBody>
                    <a:bodyPr/>
                    <a:lstStyle/>
                    <a:p>
                      <a:pPr marL="0" marR="0" lvl="0" indent="0" algn="ctr" rtl="0">
                        <a:lnSpc>
                          <a:spcPct val="100000"/>
                        </a:lnSpc>
                        <a:spcBef>
                          <a:spcPts val="0"/>
                        </a:spcBef>
                        <a:spcAft>
                          <a:spcPts val="0"/>
                        </a:spcAft>
                        <a:buClr>
                          <a:srgbClr val="000000"/>
                        </a:buClr>
                        <a:buSzPts val="1600"/>
                        <a:buFont typeface="Arial"/>
                        <a:buNone/>
                      </a:pPr>
                      <a:r>
                        <a:rPr lang="en-US" sz="1600" u="none" strike="noStrike" cap="none" dirty="0">
                          <a:solidFill>
                            <a:schemeClr val="bg1"/>
                          </a:solidFill>
                        </a:rPr>
                        <a:t>% Change</a:t>
                      </a:r>
                      <a:endParaRPr sz="1400" u="none" strike="noStrike" cap="none" dirty="0">
                        <a:solidFill>
                          <a:schemeClr val="bg1"/>
                        </a:solidFill>
                      </a:endParaRPr>
                    </a:p>
                  </a:txBody>
                  <a:tcPr marL="91450" marR="91450" marT="45725" marB="45725" anchor="ctr">
                    <a:solidFill>
                      <a:srgbClr val="002060"/>
                    </a:solidFill>
                  </a:tcPr>
                </a:tc>
                <a:extLst>
                  <a:ext uri="{0D108BD9-81ED-4DB2-BD59-A6C34878D82A}">
                    <a16:rowId xmlns:a16="http://schemas.microsoft.com/office/drawing/2014/main" val="10000"/>
                  </a:ext>
                </a:extLst>
              </a:tr>
              <a:tr h="370850">
                <a:tc>
                  <a:txBody>
                    <a:bodyPr/>
                    <a:lstStyle/>
                    <a:p>
                      <a:pPr marL="0" marR="0" lvl="0" indent="0" algn="ctr" rtl="0">
                        <a:lnSpc>
                          <a:spcPct val="100000"/>
                        </a:lnSpc>
                        <a:spcBef>
                          <a:spcPts val="0"/>
                        </a:spcBef>
                        <a:spcAft>
                          <a:spcPts val="100"/>
                        </a:spcAft>
                        <a:buClr>
                          <a:srgbClr val="000000"/>
                        </a:buClr>
                        <a:buSzPts val="1600"/>
                        <a:buFont typeface="Arial"/>
                        <a:buNone/>
                      </a:pPr>
                      <a:r>
                        <a:rPr lang="en-US" sz="1600" b="1" u="none" strike="noStrike" cap="none" dirty="0"/>
                        <a:t>Residential </a:t>
                      </a:r>
                      <a:endParaRPr sz="1400" u="none" strike="noStrike" cap="none" dirty="0"/>
                    </a:p>
                  </a:txBody>
                  <a:tcPr marL="91450" marR="91450" marT="45725" marB="45725" anchor="ctr">
                    <a:solidFill>
                      <a:schemeClr val="lt1"/>
                    </a:solidFill>
                  </a:tcPr>
                </a:tc>
                <a:tc>
                  <a:txBody>
                    <a:bodyPr/>
                    <a:lstStyle/>
                    <a:p>
                      <a:pPr marL="0" marR="0" lvl="0" indent="0" algn="ctr" defTabSz="914400" rtl="0" eaLnBrk="1" fontAlgn="auto" latinLnBrk="0" hangingPunct="1">
                        <a:lnSpc>
                          <a:spcPct val="100000"/>
                        </a:lnSpc>
                        <a:spcBef>
                          <a:spcPts val="0"/>
                        </a:spcBef>
                        <a:spcAft>
                          <a:spcPts val="100"/>
                        </a:spcAft>
                        <a:buClr>
                          <a:srgbClr val="000000"/>
                        </a:buClr>
                        <a:buSzPts val="1600"/>
                        <a:buFont typeface="Arial"/>
                        <a:buNone/>
                        <a:tabLst/>
                        <a:defRPr/>
                      </a:pPr>
                      <a:r>
                        <a:rPr lang="en-US" sz="1600" b="1" u="none" strike="noStrike" cap="none" dirty="0"/>
                        <a:t>$1,957,462,820</a:t>
                      </a:r>
                      <a:endParaRPr lang="en-US" sz="1400" u="none" strike="noStrike" cap="none" dirty="0"/>
                    </a:p>
                  </a:txBody>
                  <a:tcPr marL="91450" marR="91450" marT="45725" marB="45725" anchor="ctr">
                    <a:solidFill>
                      <a:schemeClr val="lt1"/>
                    </a:solidFill>
                  </a:tcPr>
                </a:tc>
                <a:tc>
                  <a:txBody>
                    <a:bodyPr/>
                    <a:lstStyle/>
                    <a:p>
                      <a:pPr marL="0" marR="0" lvl="0" indent="0" algn="ctr" rtl="0">
                        <a:lnSpc>
                          <a:spcPct val="100000"/>
                        </a:lnSpc>
                        <a:spcBef>
                          <a:spcPts val="100"/>
                        </a:spcBef>
                        <a:spcAft>
                          <a:spcPts val="0"/>
                        </a:spcAft>
                        <a:buClr>
                          <a:schemeClr val="dk1"/>
                        </a:buClr>
                        <a:buSzPts val="1600"/>
                        <a:buFont typeface="Calibri"/>
                        <a:buNone/>
                      </a:pPr>
                      <a:r>
                        <a:rPr lang="en-US" sz="1600" b="1" u="none" strike="noStrike" cap="none" dirty="0"/>
                        <a:t>$2,057,467,522</a:t>
                      </a:r>
                    </a:p>
                  </a:txBody>
                  <a:tcPr marL="91450" marR="91450" marT="45725" marB="45725" anchor="ctr">
                    <a:solidFill>
                      <a:schemeClr val="lt1"/>
                    </a:solidFill>
                  </a:tcPr>
                </a:tc>
                <a:tc>
                  <a:txBody>
                    <a:bodyPr/>
                    <a:lstStyle/>
                    <a:p>
                      <a:pPr marL="0" marR="0" lvl="0" indent="0" algn="ctr" rtl="0">
                        <a:lnSpc>
                          <a:spcPct val="100000"/>
                        </a:lnSpc>
                        <a:spcBef>
                          <a:spcPts val="0"/>
                        </a:spcBef>
                        <a:spcAft>
                          <a:spcPts val="100"/>
                        </a:spcAft>
                        <a:buClr>
                          <a:srgbClr val="000000"/>
                        </a:buClr>
                        <a:buSzPts val="1600"/>
                        <a:buFont typeface="Arial"/>
                        <a:buNone/>
                      </a:pPr>
                      <a:r>
                        <a:rPr lang="en-US" sz="1600" b="1" u="none" strike="noStrike" cap="none" dirty="0"/>
                        <a:t>5%</a:t>
                      </a:r>
                      <a:endParaRPr sz="1600" b="1" u="none" strike="noStrike" cap="none" dirty="0"/>
                    </a:p>
                  </a:txBody>
                  <a:tcPr marL="91450" marR="91450" marT="45725" marB="45725" anchor="ctr">
                    <a:solidFill>
                      <a:schemeClr val="lt1"/>
                    </a:solidFill>
                  </a:tcPr>
                </a:tc>
                <a:extLst>
                  <a:ext uri="{0D108BD9-81ED-4DB2-BD59-A6C34878D82A}">
                    <a16:rowId xmlns:a16="http://schemas.microsoft.com/office/drawing/2014/main" val="10001"/>
                  </a:ext>
                </a:extLst>
              </a:tr>
              <a:tr h="370850">
                <a:tc>
                  <a:txBody>
                    <a:bodyPr/>
                    <a:lstStyle/>
                    <a:p>
                      <a:pPr marL="0" marR="0" lvl="0" indent="0" algn="ctr" rtl="0">
                        <a:lnSpc>
                          <a:spcPct val="100000"/>
                        </a:lnSpc>
                        <a:spcBef>
                          <a:spcPts val="0"/>
                        </a:spcBef>
                        <a:spcAft>
                          <a:spcPts val="100"/>
                        </a:spcAft>
                        <a:buClr>
                          <a:srgbClr val="000000"/>
                        </a:buClr>
                        <a:buSzPts val="1600"/>
                        <a:buFont typeface="Arial"/>
                        <a:buNone/>
                      </a:pPr>
                      <a:r>
                        <a:rPr lang="en-US" sz="1600" b="1" u="none" strike="noStrike" cap="none" dirty="0"/>
                        <a:t>Comm/Ind/PP</a:t>
                      </a:r>
                      <a:endParaRPr sz="1400" u="none" strike="noStrike" cap="none" dirty="0"/>
                    </a:p>
                  </a:txBody>
                  <a:tcPr marL="91450" marR="91450" marT="45725" marB="45725" anchor="ctr">
                    <a:solidFill>
                      <a:schemeClr val="lt1"/>
                    </a:solidFill>
                  </a:tcPr>
                </a:tc>
                <a:tc>
                  <a:txBody>
                    <a:bodyPr/>
                    <a:lstStyle/>
                    <a:p>
                      <a:pPr marL="0" marR="0" lvl="0" indent="0" algn="ctr" rtl="0">
                        <a:lnSpc>
                          <a:spcPct val="100000"/>
                        </a:lnSpc>
                        <a:spcBef>
                          <a:spcPts val="100"/>
                        </a:spcBef>
                        <a:spcAft>
                          <a:spcPts val="0"/>
                        </a:spcAft>
                        <a:buClr>
                          <a:schemeClr val="dk1"/>
                        </a:buClr>
                        <a:buSzPts val="1600"/>
                        <a:buFont typeface="Arial"/>
                        <a:buNone/>
                      </a:pPr>
                      <a:r>
                        <a:rPr lang="en-US" sz="1600" b="1" u="none" strike="noStrike" cap="none" dirty="0"/>
                        <a:t>$153,972,120</a:t>
                      </a:r>
                      <a:endParaRPr sz="1600" b="1" u="none" strike="noStrike" cap="none" dirty="0">
                        <a:solidFill>
                          <a:schemeClr val="dk1"/>
                        </a:solidFill>
                      </a:endParaRPr>
                    </a:p>
                  </a:txBody>
                  <a:tcPr marL="91450" marR="91450" marT="45725" marB="45725" anchor="ctr">
                    <a:solidFill>
                      <a:schemeClr val="lt1"/>
                    </a:solidFill>
                  </a:tcPr>
                </a:tc>
                <a:tc>
                  <a:txBody>
                    <a:bodyPr/>
                    <a:lstStyle/>
                    <a:p>
                      <a:pPr marL="0" marR="0" lvl="0" indent="0" algn="ctr" rtl="0">
                        <a:lnSpc>
                          <a:spcPct val="100000"/>
                        </a:lnSpc>
                        <a:spcBef>
                          <a:spcPts val="0"/>
                        </a:spcBef>
                        <a:spcAft>
                          <a:spcPts val="100"/>
                        </a:spcAft>
                        <a:buClr>
                          <a:srgbClr val="000000"/>
                        </a:buClr>
                        <a:buSzPts val="1600"/>
                        <a:buFont typeface="Arial"/>
                        <a:buNone/>
                      </a:pPr>
                      <a:r>
                        <a:rPr lang="en-US" sz="1600" b="1" u="none" strike="noStrike" cap="none" dirty="0"/>
                        <a:t>$185,259,058</a:t>
                      </a:r>
                      <a:endParaRPr sz="1600" b="1" u="none" strike="noStrike" cap="none" dirty="0"/>
                    </a:p>
                  </a:txBody>
                  <a:tcPr marL="91450" marR="91450" marT="45725" marB="45725" anchor="ctr">
                    <a:solidFill>
                      <a:schemeClr val="lt1"/>
                    </a:solidFill>
                  </a:tcPr>
                </a:tc>
                <a:tc>
                  <a:txBody>
                    <a:bodyPr/>
                    <a:lstStyle/>
                    <a:p>
                      <a:pPr marL="0" marR="0" lvl="0" indent="0" algn="ctr" rtl="0">
                        <a:lnSpc>
                          <a:spcPct val="100000"/>
                        </a:lnSpc>
                        <a:spcBef>
                          <a:spcPts val="0"/>
                        </a:spcBef>
                        <a:spcAft>
                          <a:spcPts val="100"/>
                        </a:spcAft>
                        <a:buClr>
                          <a:srgbClr val="000000"/>
                        </a:buClr>
                        <a:buSzPts val="1600"/>
                        <a:buFont typeface="Arial"/>
                        <a:buNone/>
                      </a:pPr>
                      <a:r>
                        <a:rPr lang="en-US" sz="1600" b="1" u="none" strike="noStrike" cap="none" dirty="0"/>
                        <a:t>20%</a:t>
                      </a:r>
                      <a:endParaRPr sz="1600" b="1" u="none" strike="noStrike" cap="none" dirty="0"/>
                    </a:p>
                  </a:txBody>
                  <a:tcPr marL="91450" marR="91450" marT="45725" marB="45725" anchor="ctr">
                    <a:solidFill>
                      <a:schemeClr val="lt1"/>
                    </a:solidFill>
                  </a:tcPr>
                </a:tc>
                <a:extLst>
                  <a:ext uri="{0D108BD9-81ED-4DB2-BD59-A6C34878D82A}">
                    <a16:rowId xmlns:a16="http://schemas.microsoft.com/office/drawing/2014/main" val="10002"/>
                  </a:ext>
                </a:extLst>
              </a:tr>
              <a:tr h="370850">
                <a:tc>
                  <a:txBody>
                    <a:bodyPr/>
                    <a:lstStyle/>
                    <a:p>
                      <a:pPr marL="0" marR="0" lvl="0" indent="0" algn="ctr" rtl="0">
                        <a:lnSpc>
                          <a:spcPct val="100000"/>
                        </a:lnSpc>
                        <a:spcBef>
                          <a:spcPts val="0"/>
                        </a:spcBef>
                        <a:spcAft>
                          <a:spcPts val="100"/>
                        </a:spcAft>
                        <a:buClr>
                          <a:srgbClr val="000000"/>
                        </a:buClr>
                        <a:buSzPts val="1600"/>
                        <a:buFont typeface="Arial"/>
                        <a:buNone/>
                      </a:pPr>
                      <a:r>
                        <a:rPr lang="en-US" sz="1600" b="1" u="none" strike="noStrike" cap="none" dirty="0"/>
                        <a:t>% of Total </a:t>
                      </a:r>
                      <a:endParaRPr sz="1400" u="none" strike="noStrike" cap="none" dirty="0"/>
                    </a:p>
                  </a:txBody>
                  <a:tcPr marL="91450" marR="91450" marT="45725" marB="45725" anchor="ctr">
                    <a:solidFill>
                      <a:schemeClr val="lt1"/>
                    </a:solidFill>
                  </a:tcPr>
                </a:tc>
                <a:tc>
                  <a:txBody>
                    <a:bodyPr/>
                    <a:lstStyle/>
                    <a:p>
                      <a:pPr marL="0" marR="0" lvl="0" indent="0" algn="ctr" rtl="0">
                        <a:lnSpc>
                          <a:spcPct val="100000"/>
                        </a:lnSpc>
                        <a:spcBef>
                          <a:spcPts val="0"/>
                        </a:spcBef>
                        <a:spcAft>
                          <a:spcPts val="100"/>
                        </a:spcAft>
                        <a:buClr>
                          <a:srgbClr val="000000"/>
                        </a:buClr>
                        <a:buSzPts val="1600"/>
                        <a:buFont typeface="Arial"/>
                        <a:buNone/>
                      </a:pPr>
                      <a:r>
                        <a:rPr lang="en-US" sz="1600" b="1" u="none" strike="noStrike" cap="none" dirty="0"/>
                        <a:t>     92.7%/7.3%          </a:t>
                      </a:r>
                      <a:endParaRPr sz="1600" b="1" u="none" strike="noStrike" cap="none" dirty="0"/>
                    </a:p>
                  </a:txBody>
                  <a:tcPr marL="91450" marR="91450" marT="45725" marB="45725" anchor="ctr">
                    <a:solidFill>
                      <a:schemeClr val="lt1"/>
                    </a:solidFill>
                  </a:tcPr>
                </a:tc>
                <a:tc>
                  <a:txBody>
                    <a:bodyPr/>
                    <a:lstStyle/>
                    <a:p>
                      <a:pPr marL="0" marR="0" lvl="0" indent="0" algn="ctr" rtl="0">
                        <a:lnSpc>
                          <a:spcPct val="100000"/>
                        </a:lnSpc>
                        <a:spcBef>
                          <a:spcPts val="0"/>
                        </a:spcBef>
                        <a:spcAft>
                          <a:spcPts val="100"/>
                        </a:spcAft>
                        <a:buClr>
                          <a:srgbClr val="000000"/>
                        </a:buClr>
                        <a:buSzPts val="1600"/>
                        <a:buFont typeface="Arial"/>
                        <a:buNone/>
                      </a:pPr>
                      <a:r>
                        <a:rPr lang="en-US" sz="1600" b="1" u="none" strike="noStrike" cap="none" dirty="0"/>
                        <a:t>91.7%/8.3%               </a:t>
                      </a:r>
                      <a:endParaRPr sz="1600" b="1" u="none" strike="noStrike" cap="none" dirty="0"/>
                    </a:p>
                  </a:txBody>
                  <a:tcPr marL="91450" marR="91450" marT="45725" marB="45725" anchor="ctr">
                    <a:solidFill>
                      <a:schemeClr val="lt1"/>
                    </a:solidFill>
                  </a:tcPr>
                </a:tc>
                <a:tc>
                  <a:txBody>
                    <a:bodyPr/>
                    <a:lstStyle/>
                    <a:p>
                      <a:pPr marL="0" marR="0" lvl="0" indent="0" algn="ctr" rtl="0">
                        <a:lnSpc>
                          <a:spcPct val="100000"/>
                        </a:lnSpc>
                        <a:spcBef>
                          <a:spcPts val="0"/>
                        </a:spcBef>
                        <a:spcAft>
                          <a:spcPts val="100"/>
                        </a:spcAft>
                        <a:buClr>
                          <a:srgbClr val="000000"/>
                        </a:buClr>
                        <a:buSzPts val="1600"/>
                        <a:buFont typeface="Arial"/>
                        <a:buNone/>
                      </a:pPr>
                      <a:r>
                        <a:rPr lang="en-US" sz="1600" b="1" u="none" strike="noStrike" cap="none" dirty="0"/>
                        <a:t>-1%/+1%</a:t>
                      </a:r>
                      <a:endParaRPr sz="1600" b="1" u="none" strike="noStrike" cap="none" dirty="0"/>
                    </a:p>
                  </a:txBody>
                  <a:tcPr marL="91450" marR="91450" marT="45725" marB="45725" anchor="ctr">
                    <a:solidFill>
                      <a:schemeClr val="lt1"/>
                    </a:solidFill>
                  </a:tcPr>
                </a:tc>
                <a:extLst>
                  <a:ext uri="{0D108BD9-81ED-4DB2-BD59-A6C34878D82A}">
                    <a16:rowId xmlns:a16="http://schemas.microsoft.com/office/drawing/2014/main" val="10003"/>
                  </a:ext>
                </a:extLst>
              </a:tr>
              <a:tr h="370850">
                <a:tc>
                  <a:txBody>
                    <a:bodyPr/>
                    <a:lstStyle/>
                    <a:p>
                      <a:pPr marL="0" marR="0" lvl="0" indent="0" algn="ctr" rtl="0">
                        <a:lnSpc>
                          <a:spcPct val="100000"/>
                        </a:lnSpc>
                        <a:spcBef>
                          <a:spcPts val="0"/>
                        </a:spcBef>
                        <a:spcAft>
                          <a:spcPts val="100"/>
                        </a:spcAft>
                        <a:buClr>
                          <a:srgbClr val="000000"/>
                        </a:buClr>
                        <a:buSzPts val="1600"/>
                        <a:buFont typeface="Arial"/>
                        <a:buNone/>
                      </a:pPr>
                      <a:r>
                        <a:rPr lang="en-US" sz="1600" b="1" u="none" strike="noStrike" cap="none" dirty="0"/>
                        <a:t>Total Value </a:t>
                      </a:r>
                      <a:endParaRPr sz="1400" u="none" strike="noStrike" cap="none" dirty="0"/>
                    </a:p>
                  </a:txBody>
                  <a:tcPr marL="91450" marR="91450" marT="45725" marB="45725" anchor="ctr">
                    <a:solidFill>
                      <a:schemeClr val="lt1"/>
                    </a:solidFill>
                  </a:tcPr>
                </a:tc>
                <a:tc>
                  <a:txBody>
                    <a:bodyPr/>
                    <a:lstStyle/>
                    <a:p>
                      <a:pPr marL="0" marR="0" lvl="0" indent="0" algn="ctr" rtl="0">
                        <a:lnSpc>
                          <a:spcPct val="100000"/>
                        </a:lnSpc>
                        <a:spcBef>
                          <a:spcPts val="100"/>
                        </a:spcBef>
                        <a:spcAft>
                          <a:spcPts val="0"/>
                        </a:spcAft>
                        <a:buClr>
                          <a:schemeClr val="dk1"/>
                        </a:buClr>
                        <a:buSzPts val="1600"/>
                        <a:buFont typeface="Arial"/>
                        <a:buNone/>
                      </a:pPr>
                      <a:r>
                        <a:rPr lang="en-US" sz="1600" b="1" u="none" strike="noStrike" cap="none" dirty="0"/>
                        <a:t>$2,111,434,940</a:t>
                      </a:r>
                      <a:endParaRPr sz="1600" b="1" u="none" strike="noStrike" cap="none" dirty="0">
                        <a:solidFill>
                          <a:schemeClr val="dk1"/>
                        </a:solidFill>
                      </a:endParaRPr>
                    </a:p>
                  </a:txBody>
                  <a:tcPr marL="91450" marR="91450" marT="45725" marB="45725" anchor="ctr">
                    <a:solidFill>
                      <a:schemeClr val="lt1"/>
                    </a:solidFill>
                  </a:tcPr>
                </a:tc>
                <a:tc>
                  <a:txBody>
                    <a:bodyPr/>
                    <a:lstStyle/>
                    <a:p>
                      <a:pPr marL="0" marR="0" lvl="0" indent="0" algn="ctr" rtl="0">
                        <a:lnSpc>
                          <a:spcPct val="100000"/>
                        </a:lnSpc>
                        <a:spcBef>
                          <a:spcPts val="0"/>
                        </a:spcBef>
                        <a:spcAft>
                          <a:spcPts val="100"/>
                        </a:spcAft>
                        <a:buClr>
                          <a:srgbClr val="000000"/>
                        </a:buClr>
                        <a:buSzPts val="1600"/>
                        <a:buFont typeface="Arial"/>
                        <a:buNone/>
                      </a:pPr>
                      <a:r>
                        <a:rPr lang="en-US" sz="1600" b="1" i="0" u="none" strike="noStrike" cap="none" dirty="0"/>
                        <a:t>$2,242,686,580</a:t>
                      </a:r>
                      <a:endParaRPr sz="1600" b="1" u="none" strike="noStrike" cap="none" dirty="0"/>
                    </a:p>
                  </a:txBody>
                  <a:tcPr marL="91450" marR="91450" marT="45725" marB="45725" anchor="ctr">
                    <a:solidFill>
                      <a:schemeClr val="lt1"/>
                    </a:solidFill>
                  </a:tcPr>
                </a:tc>
                <a:tc>
                  <a:txBody>
                    <a:bodyPr/>
                    <a:lstStyle/>
                    <a:p>
                      <a:pPr marL="0" marR="0" lvl="0" indent="0" algn="ctr" rtl="0">
                        <a:lnSpc>
                          <a:spcPct val="100000"/>
                        </a:lnSpc>
                        <a:spcBef>
                          <a:spcPts val="0"/>
                        </a:spcBef>
                        <a:spcAft>
                          <a:spcPts val="100"/>
                        </a:spcAft>
                        <a:buClr>
                          <a:srgbClr val="000000"/>
                        </a:buClr>
                        <a:buSzPts val="1600"/>
                        <a:buFont typeface="Arial"/>
                        <a:buNone/>
                      </a:pPr>
                      <a:r>
                        <a:rPr lang="en-US" sz="1600" b="1" u="none" strike="noStrike" cap="none" dirty="0"/>
                        <a:t>6.2%</a:t>
                      </a:r>
                      <a:endParaRPr sz="1600" b="1" u="none" strike="noStrike" cap="none" dirty="0"/>
                    </a:p>
                  </a:txBody>
                  <a:tcPr marL="91450" marR="91450" marT="45725" marB="45725" anchor="ctr">
                    <a:solidFill>
                      <a:schemeClr val="lt1"/>
                    </a:solidFill>
                  </a:tcPr>
                </a:tc>
                <a:extLst>
                  <a:ext uri="{0D108BD9-81ED-4DB2-BD59-A6C34878D82A}">
                    <a16:rowId xmlns:a16="http://schemas.microsoft.com/office/drawing/2014/main" val="10004"/>
                  </a:ext>
                </a:extLst>
              </a:tr>
            </a:tbl>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6272E2-0285-A596-BCB2-26164BA1E98D}"/>
              </a:ext>
            </a:extLst>
          </p:cNvPr>
          <p:cNvSpPr>
            <a:spLocks noGrp="1"/>
          </p:cNvSpPr>
          <p:nvPr>
            <p:ph type="title"/>
          </p:nvPr>
        </p:nvSpPr>
        <p:spPr>
          <a:xfrm>
            <a:off x="628650" y="258589"/>
            <a:ext cx="7886700" cy="1325563"/>
          </a:xfrm>
          <a:solidFill>
            <a:srgbClr val="002060"/>
          </a:solidFill>
          <a:ln>
            <a:solidFill>
              <a:schemeClr val="accent1">
                <a:lumMod val="50000"/>
              </a:schemeClr>
            </a:solidFill>
          </a:ln>
        </p:spPr>
        <p:txBody>
          <a:bodyPr/>
          <a:lstStyle/>
          <a:p>
            <a:pPr algn="ctr"/>
            <a:r>
              <a:rPr lang="en-US" b="1" dirty="0">
                <a:solidFill>
                  <a:schemeClr val="bg1"/>
                </a:solidFill>
              </a:rPr>
              <a:t>Value Changes Overall By Use</a:t>
            </a:r>
          </a:p>
        </p:txBody>
      </p:sp>
      <p:sp>
        <p:nvSpPr>
          <p:cNvPr id="3" name="Text Placeholder 2">
            <a:extLst>
              <a:ext uri="{FF2B5EF4-FFF2-40B4-BE49-F238E27FC236}">
                <a16:creationId xmlns:a16="http://schemas.microsoft.com/office/drawing/2014/main" id="{7358F761-7F14-7C12-28D7-BE1463FC143F}"/>
              </a:ext>
            </a:extLst>
          </p:cNvPr>
          <p:cNvSpPr>
            <a:spLocks noGrp="1"/>
          </p:cNvSpPr>
          <p:nvPr>
            <p:ph type="body" idx="1"/>
          </p:nvPr>
        </p:nvSpPr>
        <p:spPr/>
        <p:txBody>
          <a:bodyPr anchor="ctr"/>
          <a:lstStyle/>
          <a:p>
            <a:pPr marL="114300" indent="0" algn="ctr">
              <a:buNone/>
            </a:pPr>
            <a:r>
              <a:rPr lang="en-US" sz="2400" dirty="0"/>
              <a:t>Single Family Waterfront: +10-14%</a:t>
            </a:r>
          </a:p>
          <a:p>
            <a:pPr marL="114300" indent="0" algn="ctr">
              <a:buNone/>
            </a:pPr>
            <a:r>
              <a:rPr lang="en-US" sz="2400" dirty="0"/>
              <a:t>Single Family Non-Waterfront: +6%</a:t>
            </a:r>
          </a:p>
          <a:p>
            <a:pPr marL="114300" indent="0" algn="ctr">
              <a:buNone/>
            </a:pPr>
            <a:r>
              <a:rPr lang="en-US" sz="2400" dirty="0"/>
              <a:t>Condos: +30% </a:t>
            </a:r>
          </a:p>
          <a:p>
            <a:pPr marL="114300" indent="0" algn="ctr">
              <a:buNone/>
            </a:pPr>
            <a:r>
              <a:rPr lang="en-US" sz="2400" dirty="0"/>
              <a:t>Multi Family: up to +30%</a:t>
            </a:r>
          </a:p>
          <a:p>
            <a:pPr marL="114300" indent="0" algn="ctr">
              <a:buNone/>
            </a:pPr>
            <a:r>
              <a:rPr lang="en-US" sz="2400" dirty="0"/>
              <a:t>Commercial/Industrial: +6-8%</a:t>
            </a:r>
          </a:p>
          <a:p>
            <a:pPr marL="114300" indent="0" algn="ctr">
              <a:buNone/>
            </a:pPr>
            <a:r>
              <a:rPr lang="en-US" sz="2400" dirty="0"/>
              <a:t>Personal Property +17%</a:t>
            </a:r>
          </a:p>
          <a:p>
            <a:pPr marL="114300" indent="0" algn="ctr">
              <a:buNone/>
            </a:pPr>
            <a:endParaRPr lang="en-US" dirty="0"/>
          </a:p>
          <a:p>
            <a:pPr marL="114300" indent="0">
              <a:buNone/>
            </a:pPr>
            <a:endParaRPr lang="en-US" dirty="0">
              <a:highlight>
                <a:srgbClr val="FFFF00"/>
              </a:highlight>
            </a:endParaRPr>
          </a:p>
        </p:txBody>
      </p:sp>
      <p:sp>
        <p:nvSpPr>
          <p:cNvPr id="4" name="Slide Number Placeholder 3">
            <a:extLst>
              <a:ext uri="{FF2B5EF4-FFF2-40B4-BE49-F238E27FC236}">
                <a16:creationId xmlns:a16="http://schemas.microsoft.com/office/drawing/2014/main" id="{85E4FA52-3626-2CF0-6E41-54ABC670E207}"/>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US" smtClean="0"/>
              <a:t>5</a:t>
            </a:fld>
            <a:endParaRPr lang="en-US"/>
          </a:p>
        </p:txBody>
      </p:sp>
    </p:spTree>
    <p:extLst>
      <p:ext uri="{BB962C8B-B14F-4D97-AF65-F5344CB8AC3E}">
        <p14:creationId xmlns:p14="http://schemas.microsoft.com/office/powerpoint/2010/main" val="13210515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25"/>
        <p:cNvGrpSpPr/>
        <p:nvPr/>
      </p:nvGrpSpPr>
      <p:grpSpPr>
        <a:xfrm>
          <a:off x="0" y="0"/>
          <a:ext cx="0" cy="0"/>
          <a:chOff x="0" y="0"/>
          <a:chExt cx="0" cy="0"/>
        </a:xfrm>
      </p:grpSpPr>
      <p:sp>
        <p:nvSpPr>
          <p:cNvPr id="126" name="Google Shape;126;p5"/>
          <p:cNvSpPr txBox="1">
            <a:spLocks noGrp="1"/>
          </p:cNvSpPr>
          <p:nvPr>
            <p:ph type="title"/>
          </p:nvPr>
        </p:nvSpPr>
        <p:spPr>
          <a:xfrm>
            <a:off x="628650" y="365126"/>
            <a:ext cx="7886700" cy="1325563"/>
          </a:xfrm>
          <a:prstGeom prst="rect">
            <a:avLst/>
          </a:prstGeom>
          <a:solidFill>
            <a:srgbClr val="002060"/>
          </a:solid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lt1"/>
              </a:buClr>
              <a:buSzPts val="3300"/>
              <a:buFont typeface="Calibri"/>
              <a:buNone/>
            </a:pPr>
            <a:r>
              <a:rPr lang="en-US" b="1" dirty="0">
                <a:solidFill>
                  <a:schemeClr val="bg1"/>
                </a:solidFill>
              </a:rPr>
              <a:t>What Is Causing The Market to Increase</a:t>
            </a:r>
            <a:br>
              <a:rPr lang="en-US" b="1" dirty="0">
                <a:solidFill>
                  <a:schemeClr val="bg1"/>
                </a:solidFill>
              </a:rPr>
            </a:br>
            <a:r>
              <a:rPr lang="en-US" sz="2000" b="1" dirty="0">
                <a:solidFill>
                  <a:schemeClr val="bg1"/>
                </a:solidFill>
              </a:rPr>
              <a:t>What Happened In 2022?</a:t>
            </a:r>
            <a:endParaRPr sz="2000" dirty="0">
              <a:solidFill>
                <a:schemeClr val="bg1"/>
              </a:solidFill>
            </a:endParaRPr>
          </a:p>
        </p:txBody>
      </p:sp>
      <p:sp>
        <p:nvSpPr>
          <p:cNvPr id="127" name="Google Shape;127;p5"/>
          <p:cNvSpPr txBox="1">
            <a:spLocks noGrp="1"/>
          </p:cNvSpPr>
          <p:nvPr>
            <p:ph type="body" idx="1"/>
          </p:nvPr>
        </p:nvSpPr>
        <p:spPr>
          <a:xfrm>
            <a:off x="628650" y="1825625"/>
            <a:ext cx="7886700" cy="4351338"/>
          </a:xfrm>
          <a:prstGeom prst="rect">
            <a:avLst/>
          </a:prstGeom>
          <a:noFill/>
          <a:ln>
            <a:noFill/>
          </a:ln>
        </p:spPr>
        <p:txBody>
          <a:bodyPr spcFirstLastPara="1" wrap="square" lIns="91425" tIns="45700" rIns="91425" bIns="45700" anchor="t" anchorCtr="0">
            <a:normAutofit/>
          </a:bodyPr>
          <a:lstStyle/>
          <a:p>
            <a:pPr marL="171450" lvl="0" indent="-171450" algn="l" rtl="0">
              <a:lnSpc>
                <a:spcPct val="90000"/>
              </a:lnSpc>
              <a:spcBef>
                <a:spcPts val="750"/>
              </a:spcBef>
              <a:spcAft>
                <a:spcPts val="0"/>
              </a:spcAft>
              <a:buClr>
                <a:schemeClr val="dk1"/>
              </a:buClr>
              <a:buSzPts val="2400"/>
              <a:buChar char="•"/>
            </a:pPr>
            <a:r>
              <a:rPr lang="en-US" sz="2400" dirty="0"/>
              <a:t>Record low mortgage interest  </a:t>
            </a:r>
            <a:endParaRPr lang="en-US" dirty="0"/>
          </a:p>
          <a:p>
            <a:pPr marL="514350" lvl="1" indent="-171450" algn="l" rtl="0">
              <a:lnSpc>
                <a:spcPct val="90000"/>
              </a:lnSpc>
              <a:spcBef>
                <a:spcPts val="375"/>
              </a:spcBef>
              <a:spcAft>
                <a:spcPts val="0"/>
              </a:spcAft>
              <a:buClr>
                <a:schemeClr val="dk1"/>
              </a:buClr>
              <a:buSzPts val="2400"/>
              <a:buChar char="•"/>
            </a:pPr>
            <a:r>
              <a:rPr lang="en-US" sz="2100" dirty="0"/>
              <a:t>30-year fixed rates were in the mid 3’s, significantly increasing buying power. By the end of calendar year 2022, rates more than doubled to 7%</a:t>
            </a:r>
          </a:p>
          <a:p>
            <a:pPr marL="171450" lvl="0" indent="-171450" algn="l" rtl="0">
              <a:lnSpc>
                <a:spcPct val="90000"/>
              </a:lnSpc>
              <a:spcBef>
                <a:spcPts val="750"/>
              </a:spcBef>
              <a:spcAft>
                <a:spcPts val="0"/>
              </a:spcAft>
              <a:buClr>
                <a:schemeClr val="dk1"/>
              </a:buClr>
              <a:buSzPts val="2400"/>
              <a:buChar char="•"/>
            </a:pPr>
            <a:r>
              <a:rPr lang="en-US" sz="2400" dirty="0"/>
              <a:t>Despite high interest rates, there is still high demand</a:t>
            </a:r>
          </a:p>
          <a:p>
            <a:pPr marL="628650" lvl="1" indent="-171450">
              <a:spcBef>
                <a:spcPts val="750"/>
              </a:spcBef>
              <a:buSzPts val="2400"/>
            </a:pPr>
            <a:r>
              <a:rPr lang="en-US" sz="2100" dirty="0"/>
              <a:t>High interest rates contributing to low inventory- nobody wants to move and give up their low interest rates.</a:t>
            </a:r>
          </a:p>
          <a:p>
            <a:pPr marL="628650" lvl="1" indent="-171450">
              <a:spcBef>
                <a:spcPts val="750"/>
              </a:spcBef>
              <a:buSzPts val="2400"/>
            </a:pPr>
            <a:r>
              <a:rPr lang="en-US" sz="2100" dirty="0"/>
              <a:t>As seen on slide 4, sale prices continued to rise in 2023, which will affect FY2025 assessments</a:t>
            </a:r>
          </a:p>
          <a:p>
            <a:pPr marL="171450" lvl="0" indent="-38100" algn="l" rtl="0">
              <a:lnSpc>
                <a:spcPct val="90000"/>
              </a:lnSpc>
              <a:spcBef>
                <a:spcPts val="750"/>
              </a:spcBef>
              <a:spcAft>
                <a:spcPts val="0"/>
              </a:spcAft>
              <a:buClr>
                <a:schemeClr val="dk1"/>
              </a:buClr>
              <a:buSzPts val="2100"/>
              <a:buNone/>
            </a:pPr>
            <a:endParaRPr dirty="0"/>
          </a:p>
        </p:txBody>
      </p:sp>
      <p:sp>
        <p:nvSpPr>
          <p:cNvPr id="128" name="Google Shape;128;p5"/>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SzPts val="900"/>
              <a:buNone/>
            </a:pPr>
            <a:fld id="{00000000-1234-1234-1234-123412341234}" type="slidenum">
              <a:rPr lang="en-US"/>
              <a:t>6</a:t>
            </a:fld>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49"/>
        <p:cNvGrpSpPr/>
        <p:nvPr/>
      </p:nvGrpSpPr>
      <p:grpSpPr>
        <a:xfrm>
          <a:off x="0" y="0"/>
          <a:ext cx="0" cy="0"/>
          <a:chOff x="0" y="0"/>
          <a:chExt cx="0" cy="0"/>
        </a:xfrm>
      </p:grpSpPr>
      <p:sp>
        <p:nvSpPr>
          <p:cNvPr id="150" name="Google Shape;150;p7"/>
          <p:cNvSpPr txBox="1">
            <a:spLocks noGrp="1"/>
          </p:cNvSpPr>
          <p:nvPr>
            <p:ph type="title"/>
          </p:nvPr>
        </p:nvSpPr>
        <p:spPr>
          <a:xfrm>
            <a:off x="628650" y="365126"/>
            <a:ext cx="7886700" cy="1325563"/>
          </a:xfrm>
          <a:prstGeom prst="rect">
            <a:avLst/>
          </a:prstGeom>
          <a:solidFill>
            <a:srgbClr val="002060"/>
          </a:solid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lt1"/>
              </a:buClr>
              <a:buSzPts val="3300"/>
              <a:buFont typeface="Calibri"/>
              <a:buNone/>
            </a:pPr>
            <a:r>
              <a:rPr lang="en-US" b="1" dirty="0">
                <a:solidFill>
                  <a:schemeClr val="bg1"/>
                </a:solidFill>
              </a:rPr>
              <a:t>Single Family  FY23 VS. FY24</a:t>
            </a:r>
            <a:endParaRPr dirty="0">
              <a:solidFill>
                <a:schemeClr val="bg1"/>
              </a:solidFill>
            </a:endParaRPr>
          </a:p>
        </p:txBody>
      </p:sp>
      <p:graphicFrame>
        <p:nvGraphicFramePr>
          <p:cNvPr id="151" name="Google Shape;151;p7"/>
          <p:cNvGraphicFramePr/>
          <p:nvPr>
            <p:extLst>
              <p:ext uri="{D42A27DB-BD31-4B8C-83A1-F6EECF244321}">
                <p14:modId xmlns:p14="http://schemas.microsoft.com/office/powerpoint/2010/main" val="3537532726"/>
              </p:ext>
            </p:extLst>
          </p:nvPr>
        </p:nvGraphicFramePr>
        <p:xfrm>
          <a:off x="628650" y="1825625"/>
          <a:ext cx="7886700" cy="1613861"/>
        </p:xfrm>
        <a:graphic>
          <a:graphicData uri="http://schemas.openxmlformats.org/drawingml/2006/table">
            <a:tbl>
              <a:tblPr firstRow="1" bandRow="1">
                <a:noFill/>
                <a:tableStyleId>{4B7972CE-04A2-4C07-91A2-56DDFF36BE51}</a:tableStyleId>
              </a:tblPr>
              <a:tblGrid>
                <a:gridCol w="2649125">
                  <a:extLst>
                    <a:ext uri="{9D8B030D-6E8A-4147-A177-3AD203B41FA5}">
                      <a16:colId xmlns:a16="http://schemas.microsoft.com/office/drawing/2014/main" val="20000"/>
                    </a:ext>
                  </a:extLst>
                </a:gridCol>
                <a:gridCol w="2608675">
                  <a:extLst>
                    <a:ext uri="{9D8B030D-6E8A-4147-A177-3AD203B41FA5}">
                      <a16:colId xmlns:a16="http://schemas.microsoft.com/office/drawing/2014/main" val="20001"/>
                    </a:ext>
                  </a:extLst>
                </a:gridCol>
                <a:gridCol w="2628900">
                  <a:extLst>
                    <a:ext uri="{9D8B030D-6E8A-4147-A177-3AD203B41FA5}">
                      <a16:colId xmlns:a16="http://schemas.microsoft.com/office/drawing/2014/main" val="20002"/>
                    </a:ext>
                  </a:extLst>
                </a:gridCol>
              </a:tblGrid>
              <a:tr h="370850">
                <a:tc>
                  <a:txBody>
                    <a:bodyPr/>
                    <a:lstStyle/>
                    <a:p>
                      <a:pPr marL="0" marR="0" lvl="0" indent="0" algn="ctr" rtl="0">
                        <a:lnSpc>
                          <a:spcPct val="100000"/>
                        </a:lnSpc>
                        <a:spcBef>
                          <a:spcPts val="0"/>
                        </a:spcBef>
                        <a:spcAft>
                          <a:spcPts val="0"/>
                        </a:spcAft>
                        <a:buClr>
                          <a:srgbClr val="000000"/>
                        </a:buClr>
                        <a:buSzPts val="1800"/>
                        <a:buFont typeface="Arial"/>
                        <a:buNone/>
                      </a:pPr>
                      <a:r>
                        <a:rPr lang="en-US" sz="1800" u="none" strike="noStrike" cap="none" dirty="0">
                          <a:solidFill>
                            <a:schemeClr val="bg1"/>
                          </a:solidFill>
                        </a:rPr>
                        <a:t>Res Rate FY23</a:t>
                      </a:r>
                      <a:endParaRPr sz="1400" u="none" strike="noStrike" cap="none" dirty="0">
                        <a:solidFill>
                          <a:schemeClr val="bg1"/>
                        </a:solidFill>
                      </a:endParaRPr>
                    </a:p>
                  </a:txBody>
                  <a:tcPr marL="92875" marR="92875" marT="45725" marB="45725">
                    <a:solidFill>
                      <a:srgbClr val="002060"/>
                    </a:solidFill>
                  </a:tcPr>
                </a:tc>
                <a:tc>
                  <a:txBody>
                    <a:bodyPr/>
                    <a:lstStyle/>
                    <a:p>
                      <a:pPr marL="0" marR="0" lvl="0" indent="0" algn="ctr" rtl="0">
                        <a:lnSpc>
                          <a:spcPct val="100000"/>
                        </a:lnSpc>
                        <a:spcBef>
                          <a:spcPts val="0"/>
                        </a:spcBef>
                        <a:spcAft>
                          <a:spcPts val="0"/>
                        </a:spcAft>
                        <a:buClr>
                          <a:schemeClr val="lt1"/>
                        </a:buClr>
                        <a:buSzPts val="1800"/>
                        <a:buFont typeface="Calibri"/>
                        <a:buNone/>
                      </a:pPr>
                      <a:r>
                        <a:rPr lang="en-US" sz="1800" u="none" strike="noStrike" cap="none" dirty="0">
                          <a:solidFill>
                            <a:schemeClr val="bg1"/>
                          </a:solidFill>
                        </a:rPr>
                        <a:t>FY23 Avg Value</a:t>
                      </a:r>
                      <a:endParaRPr sz="1400" u="none" strike="noStrike" cap="none" dirty="0">
                        <a:solidFill>
                          <a:schemeClr val="bg1"/>
                        </a:solidFill>
                      </a:endParaRPr>
                    </a:p>
                  </a:txBody>
                  <a:tcPr marL="92875" marR="92875" marT="45725" marB="45725">
                    <a:solidFill>
                      <a:srgbClr val="002060"/>
                    </a:solidFill>
                  </a:tcPr>
                </a:tc>
                <a:tc>
                  <a:txBody>
                    <a:bodyPr/>
                    <a:lstStyle/>
                    <a:p>
                      <a:pPr marL="0" marR="0" lvl="0" indent="0" algn="ctr" rtl="0">
                        <a:lnSpc>
                          <a:spcPct val="100000"/>
                        </a:lnSpc>
                        <a:spcBef>
                          <a:spcPts val="0"/>
                        </a:spcBef>
                        <a:spcAft>
                          <a:spcPts val="0"/>
                        </a:spcAft>
                        <a:buClr>
                          <a:schemeClr val="lt1"/>
                        </a:buClr>
                        <a:buSzPts val="1800"/>
                        <a:buFont typeface="Calibri"/>
                        <a:buNone/>
                      </a:pPr>
                      <a:r>
                        <a:rPr lang="en-US" sz="1800" u="none" strike="noStrike" cap="none" dirty="0">
                          <a:solidFill>
                            <a:schemeClr val="bg1"/>
                          </a:solidFill>
                        </a:rPr>
                        <a:t>    FY23 Avg Bill </a:t>
                      </a:r>
                      <a:endParaRPr sz="1400" u="none" strike="noStrike" cap="none" dirty="0">
                        <a:solidFill>
                          <a:schemeClr val="bg1"/>
                        </a:solidFill>
                      </a:endParaRPr>
                    </a:p>
                  </a:txBody>
                  <a:tcPr marL="92875" marR="92875" marT="45725" marB="45725">
                    <a:solidFill>
                      <a:srgbClr val="002060"/>
                    </a:solidFill>
                  </a:tcPr>
                </a:tc>
                <a:extLst>
                  <a:ext uri="{0D108BD9-81ED-4DB2-BD59-A6C34878D82A}">
                    <a16:rowId xmlns:a16="http://schemas.microsoft.com/office/drawing/2014/main" val="10000"/>
                  </a:ext>
                </a:extLst>
              </a:tr>
              <a:tr h="370850">
                <a:tc>
                  <a:txBody>
                    <a:bodyPr/>
                    <a:lstStyle/>
                    <a:p>
                      <a:pPr marL="0" marR="0" lvl="0" indent="0" algn="ctr" rtl="0">
                        <a:lnSpc>
                          <a:spcPct val="100000"/>
                        </a:lnSpc>
                        <a:spcBef>
                          <a:spcPts val="0"/>
                        </a:spcBef>
                        <a:spcAft>
                          <a:spcPts val="0"/>
                        </a:spcAft>
                        <a:buClr>
                          <a:srgbClr val="000000"/>
                        </a:buClr>
                        <a:buSzPts val="1800"/>
                        <a:buFont typeface="Arial"/>
                        <a:buNone/>
                      </a:pPr>
                      <a:r>
                        <a:rPr lang="en-US" sz="1800" u="none" strike="noStrike" cap="none" dirty="0"/>
                        <a:t>$14.62*</a:t>
                      </a:r>
                      <a:endParaRPr sz="1100" u="none" strike="noStrike" cap="none" dirty="0"/>
                    </a:p>
                  </a:txBody>
                  <a:tcPr marL="92875" marR="92875" marT="45725" marB="45725" anchor="ctr">
                    <a:solidFill>
                      <a:schemeClr val="lt1"/>
                    </a:solidFill>
                  </a:tcPr>
                </a:tc>
                <a:tc>
                  <a:txBody>
                    <a:bodyPr/>
                    <a:lstStyle/>
                    <a:p>
                      <a:pPr marL="0" marR="0" lvl="0" indent="0" algn="ctr" rtl="0">
                        <a:lnSpc>
                          <a:spcPct val="100000"/>
                        </a:lnSpc>
                        <a:spcBef>
                          <a:spcPts val="0"/>
                        </a:spcBef>
                        <a:spcAft>
                          <a:spcPts val="0"/>
                        </a:spcAft>
                        <a:buClr>
                          <a:schemeClr val="dk1"/>
                        </a:buClr>
                        <a:buSzPts val="1800"/>
                        <a:buFont typeface="Calibri"/>
                        <a:buNone/>
                      </a:pPr>
                      <a:r>
                        <a:rPr lang="en-US" sz="1800" u="none" strike="noStrike" cap="none" dirty="0"/>
                        <a:t>$470,178</a:t>
                      </a:r>
                      <a:endParaRPr sz="1400" u="none" strike="noStrike" cap="none" dirty="0"/>
                    </a:p>
                  </a:txBody>
                  <a:tcPr marL="92875" marR="92875" marT="45725" marB="45725" anchor="ctr">
                    <a:solidFill>
                      <a:schemeClr val="lt1"/>
                    </a:solidFill>
                  </a:tcPr>
                </a:tc>
                <a:tc>
                  <a:txBody>
                    <a:bodyPr/>
                    <a:lstStyle/>
                    <a:p>
                      <a:pPr marL="0" marR="0" lvl="0" indent="0" algn="ctr" rtl="0">
                        <a:lnSpc>
                          <a:spcPct val="100000"/>
                        </a:lnSpc>
                        <a:spcBef>
                          <a:spcPts val="0"/>
                        </a:spcBef>
                        <a:spcAft>
                          <a:spcPts val="0"/>
                        </a:spcAft>
                        <a:buClr>
                          <a:schemeClr val="dk1"/>
                        </a:buClr>
                        <a:buSzPts val="1800"/>
                        <a:buFont typeface="Calibri"/>
                        <a:buNone/>
                      </a:pPr>
                      <a:r>
                        <a:rPr lang="en-US" sz="1800" u="none" strike="noStrike" cap="none" dirty="0"/>
                        <a:t>$6,874</a:t>
                      </a:r>
                      <a:endParaRPr sz="1800" u="none" strike="noStrike" cap="none" dirty="0"/>
                    </a:p>
                  </a:txBody>
                  <a:tcPr marL="92875" marR="92875" marT="45725" marB="45725" anchor="ctr">
                    <a:solidFill>
                      <a:schemeClr val="lt1"/>
                    </a:solidFill>
                  </a:tcPr>
                </a:tc>
                <a:extLst>
                  <a:ext uri="{0D108BD9-81ED-4DB2-BD59-A6C34878D82A}">
                    <a16:rowId xmlns:a16="http://schemas.microsoft.com/office/drawing/2014/main" val="10001"/>
                  </a:ext>
                </a:extLst>
              </a:tr>
              <a:tr h="370850">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solidFill>
                            <a:schemeClr val="bg1"/>
                          </a:solidFill>
                        </a:rPr>
                        <a:t>Res Rate FY24</a:t>
                      </a:r>
                      <a:endParaRPr sz="1400" u="none" strike="noStrike" cap="none" dirty="0">
                        <a:solidFill>
                          <a:schemeClr val="bg1"/>
                        </a:solidFill>
                      </a:endParaRPr>
                    </a:p>
                  </a:txBody>
                  <a:tcPr marL="92875" marR="92875" marT="45725" marB="45725" anchor="ctr">
                    <a:solidFill>
                      <a:srgbClr val="002060"/>
                    </a:solidFill>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solidFill>
                            <a:schemeClr val="bg1"/>
                          </a:solidFill>
                        </a:rPr>
                        <a:t>Y24 Avg Value,</a:t>
                      </a:r>
                      <a:endParaRPr sz="1400" u="none" strike="noStrike" cap="none" dirty="0">
                        <a:solidFill>
                          <a:schemeClr val="bg1"/>
                        </a:solidFill>
                      </a:endParaRPr>
                    </a:p>
                  </a:txBody>
                  <a:tcPr marL="92875" marR="92875" marT="45725" marB="45725" anchor="ctr">
                    <a:solidFill>
                      <a:srgbClr val="002060"/>
                    </a:solidFill>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solidFill>
                            <a:schemeClr val="bg1"/>
                          </a:solidFill>
                        </a:rPr>
                        <a:t>FY24 Avg Bill</a:t>
                      </a:r>
                      <a:endParaRPr sz="1400" u="none" strike="noStrike" cap="none" dirty="0">
                        <a:solidFill>
                          <a:schemeClr val="bg1"/>
                        </a:solidFill>
                      </a:endParaRPr>
                    </a:p>
                  </a:txBody>
                  <a:tcPr marL="92875" marR="92875" marT="45725" marB="45725" anchor="ctr">
                    <a:solidFill>
                      <a:srgbClr val="002060"/>
                    </a:solidFill>
                  </a:tcPr>
                </a:tc>
                <a:extLst>
                  <a:ext uri="{0D108BD9-81ED-4DB2-BD59-A6C34878D82A}">
                    <a16:rowId xmlns:a16="http://schemas.microsoft.com/office/drawing/2014/main" val="10002"/>
                  </a:ext>
                </a:extLst>
              </a:tr>
              <a:tr h="501311">
                <a:tc>
                  <a:txBody>
                    <a:bodyPr/>
                    <a:lstStyle/>
                    <a:p>
                      <a:pPr marL="0" marR="0" lvl="0" indent="0" algn="ctr" rtl="0">
                        <a:lnSpc>
                          <a:spcPct val="100000"/>
                        </a:lnSpc>
                        <a:spcBef>
                          <a:spcPts val="0"/>
                        </a:spcBef>
                        <a:spcAft>
                          <a:spcPts val="0"/>
                        </a:spcAft>
                        <a:buClr>
                          <a:srgbClr val="000000"/>
                        </a:buClr>
                        <a:buSzPts val="1800"/>
                        <a:buFont typeface="Arial"/>
                        <a:buNone/>
                      </a:pPr>
                      <a:r>
                        <a:rPr lang="en-US" sz="1800" u="none" strike="noStrike" cap="none" dirty="0"/>
                        <a:t>$14.10</a:t>
                      </a:r>
                      <a:endParaRPr sz="1100" u="none" strike="noStrike" cap="none" dirty="0"/>
                    </a:p>
                  </a:txBody>
                  <a:tcPr marL="92875" marR="92875" marT="45725" marB="45725" anchor="ctr">
                    <a:solidFill>
                      <a:schemeClr val="lt1"/>
                    </a:solidFill>
                  </a:tcPr>
                </a:tc>
                <a:tc>
                  <a:txBody>
                    <a:bodyPr/>
                    <a:lstStyle/>
                    <a:p>
                      <a:pPr marL="0" marR="0" lvl="0" indent="0" algn="ctr" rtl="0">
                        <a:lnSpc>
                          <a:spcPct val="100000"/>
                        </a:lnSpc>
                        <a:spcBef>
                          <a:spcPts val="0"/>
                        </a:spcBef>
                        <a:spcAft>
                          <a:spcPts val="0"/>
                        </a:spcAft>
                        <a:buClr>
                          <a:schemeClr val="dk1"/>
                        </a:buClr>
                        <a:buSzPts val="1800"/>
                        <a:buFont typeface="Calibri"/>
                        <a:buNone/>
                      </a:pPr>
                      <a:r>
                        <a:rPr lang="en-US" sz="1800" u="none" strike="noStrike" cap="none" dirty="0"/>
                        <a:t>$481,417</a:t>
                      </a:r>
                      <a:endParaRPr sz="1800" u="none" strike="noStrike" cap="none" dirty="0"/>
                    </a:p>
                  </a:txBody>
                  <a:tcPr marL="92875" marR="92875" marT="45725" marB="45725" anchor="ctr">
                    <a:solidFill>
                      <a:schemeClr val="lt1"/>
                    </a:solidFill>
                  </a:tcPr>
                </a:tc>
                <a:tc>
                  <a:txBody>
                    <a:bodyPr/>
                    <a:lstStyle/>
                    <a:p>
                      <a:pPr marL="0" marR="0" lvl="0" indent="0" algn="ctr" rtl="0">
                        <a:lnSpc>
                          <a:spcPct val="100000"/>
                        </a:lnSpc>
                        <a:spcBef>
                          <a:spcPts val="0"/>
                        </a:spcBef>
                        <a:spcAft>
                          <a:spcPts val="0"/>
                        </a:spcAft>
                        <a:buClr>
                          <a:schemeClr val="dk1"/>
                        </a:buClr>
                        <a:buSzPts val="1800"/>
                        <a:buFont typeface="Calibri"/>
                        <a:buNone/>
                      </a:pPr>
                      <a:r>
                        <a:rPr lang="en-US" sz="1800" u="none" strike="noStrike" cap="none" dirty="0"/>
                        <a:t>$6,788</a:t>
                      </a:r>
                      <a:endParaRPr sz="1800" u="none" strike="noStrike" cap="none" dirty="0"/>
                    </a:p>
                  </a:txBody>
                  <a:tcPr marL="92875" marR="92875" marT="45725" marB="45725" anchor="ctr">
                    <a:solidFill>
                      <a:schemeClr val="lt1"/>
                    </a:solidFill>
                  </a:tcPr>
                </a:tc>
                <a:extLst>
                  <a:ext uri="{0D108BD9-81ED-4DB2-BD59-A6C34878D82A}">
                    <a16:rowId xmlns:a16="http://schemas.microsoft.com/office/drawing/2014/main" val="10003"/>
                  </a:ext>
                </a:extLst>
              </a:tr>
            </a:tbl>
          </a:graphicData>
        </a:graphic>
      </p:graphicFrame>
      <p:sp>
        <p:nvSpPr>
          <p:cNvPr id="152" name="Google Shape;152;p7"/>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SzPts val="900"/>
              <a:buNone/>
            </a:pPr>
            <a:fld id="{00000000-1234-1234-1234-123412341234}" type="slidenum">
              <a:rPr lang="en-US"/>
              <a:t>7</a:t>
            </a:fld>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65"/>
        <p:cNvGrpSpPr/>
        <p:nvPr/>
      </p:nvGrpSpPr>
      <p:grpSpPr>
        <a:xfrm>
          <a:off x="0" y="0"/>
          <a:ext cx="0" cy="0"/>
          <a:chOff x="0" y="0"/>
          <a:chExt cx="0" cy="0"/>
        </a:xfrm>
      </p:grpSpPr>
      <p:sp>
        <p:nvSpPr>
          <p:cNvPr id="166" name="Google Shape;166;p9"/>
          <p:cNvSpPr txBox="1">
            <a:spLocks noGrp="1"/>
          </p:cNvSpPr>
          <p:nvPr>
            <p:ph type="title"/>
          </p:nvPr>
        </p:nvSpPr>
        <p:spPr>
          <a:xfrm>
            <a:off x="628650" y="419446"/>
            <a:ext cx="7886700" cy="1325563"/>
          </a:xfrm>
          <a:prstGeom prst="rect">
            <a:avLst/>
          </a:prstGeom>
          <a:solidFill>
            <a:srgbClr val="002060"/>
          </a:solid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lt1"/>
              </a:buClr>
              <a:buSzPts val="3300"/>
              <a:buFont typeface="Calibri"/>
              <a:buNone/>
            </a:pPr>
            <a:r>
              <a:rPr lang="en-US" b="1" dirty="0">
                <a:solidFill>
                  <a:schemeClr val="bg1"/>
                </a:solidFill>
              </a:rPr>
              <a:t>CIP FY23 VS. FY24</a:t>
            </a:r>
            <a:endParaRPr dirty="0">
              <a:solidFill>
                <a:schemeClr val="bg1"/>
              </a:solidFill>
            </a:endParaRPr>
          </a:p>
        </p:txBody>
      </p:sp>
      <p:graphicFrame>
        <p:nvGraphicFramePr>
          <p:cNvPr id="167" name="Google Shape;167;p9"/>
          <p:cNvGraphicFramePr/>
          <p:nvPr>
            <p:extLst>
              <p:ext uri="{D42A27DB-BD31-4B8C-83A1-F6EECF244321}">
                <p14:modId xmlns:p14="http://schemas.microsoft.com/office/powerpoint/2010/main" val="1249265901"/>
              </p:ext>
            </p:extLst>
          </p:nvPr>
        </p:nvGraphicFramePr>
        <p:xfrm>
          <a:off x="628650" y="1825625"/>
          <a:ext cx="7886700" cy="2011720"/>
        </p:xfrm>
        <a:graphic>
          <a:graphicData uri="http://schemas.openxmlformats.org/drawingml/2006/table">
            <a:tbl>
              <a:tblPr firstRow="1" bandRow="1">
                <a:noFill/>
                <a:tableStyleId>{4B7972CE-04A2-4C07-91A2-56DDFF36BE51}</a:tableStyleId>
              </a:tblPr>
              <a:tblGrid>
                <a:gridCol w="2628900">
                  <a:extLst>
                    <a:ext uri="{9D8B030D-6E8A-4147-A177-3AD203B41FA5}">
                      <a16:colId xmlns:a16="http://schemas.microsoft.com/office/drawing/2014/main" val="20000"/>
                    </a:ext>
                  </a:extLst>
                </a:gridCol>
                <a:gridCol w="2628900">
                  <a:extLst>
                    <a:ext uri="{9D8B030D-6E8A-4147-A177-3AD203B41FA5}">
                      <a16:colId xmlns:a16="http://schemas.microsoft.com/office/drawing/2014/main" val="20001"/>
                    </a:ext>
                  </a:extLst>
                </a:gridCol>
                <a:gridCol w="2628900">
                  <a:extLst>
                    <a:ext uri="{9D8B030D-6E8A-4147-A177-3AD203B41FA5}">
                      <a16:colId xmlns:a16="http://schemas.microsoft.com/office/drawing/2014/main" val="20002"/>
                    </a:ext>
                  </a:extLst>
                </a:gridCol>
              </a:tblGrid>
              <a:tr h="277675">
                <a:tc>
                  <a:txBody>
                    <a:bodyPr/>
                    <a:lstStyle/>
                    <a:p>
                      <a:pPr marL="0" marR="0" lvl="0" indent="0" algn="ctr" rtl="0">
                        <a:lnSpc>
                          <a:spcPct val="100000"/>
                        </a:lnSpc>
                        <a:spcBef>
                          <a:spcPts val="0"/>
                        </a:spcBef>
                        <a:spcAft>
                          <a:spcPts val="0"/>
                        </a:spcAft>
                        <a:buClr>
                          <a:srgbClr val="000000"/>
                        </a:buClr>
                        <a:buSzPts val="1800"/>
                        <a:buFont typeface="Arial"/>
                        <a:buNone/>
                      </a:pPr>
                      <a:r>
                        <a:rPr lang="en-US" sz="1800" u="none" strike="noStrike" cap="none" dirty="0">
                          <a:solidFill>
                            <a:schemeClr val="bg1"/>
                          </a:solidFill>
                        </a:rPr>
                        <a:t>CIP Rate FY23</a:t>
                      </a:r>
                      <a:endParaRPr sz="1400" u="none" strike="noStrike" cap="none" dirty="0">
                        <a:solidFill>
                          <a:schemeClr val="bg1"/>
                        </a:solidFill>
                      </a:endParaRPr>
                    </a:p>
                  </a:txBody>
                  <a:tcPr marL="92875" marR="92875" marT="45725" marB="45725" anchor="ctr">
                    <a:solidFill>
                      <a:srgbClr val="002060"/>
                    </a:solidFill>
                  </a:tcPr>
                </a:tc>
                <a:tc>
                  <a:txBody>
                    <a:bodyPr/>
                    <a:lstStyle/>
                    <a:p>
                      <a:pPr marL="0" marR="0" lvl="0" indent="0" algn="ctr" rtl="0">
                        <a:lnSpc>
                          <a:spcPct val="100000"/>
                        </a:lnSpc>
                        <a:spcBef>
                          <a:spcPts val="0"/>
                        </a:spcBef>
                        <a:spcAft>
                          <a:spcPts val="0"/>
                        </a:spcAft>
                        <a:buClr>
                          <a:schemeClr val="lt1"/>
                        </a:buClr>
                        <a:buSzPts val="1800"/>
                        <a:buFont typeface="Calibri"/>
                        <a:buNone/>
                      </a:pPr>
                      <a:r>
                        <a:rPr lang="en-US" sz="1800" u="none" strike="noStrike" cap="none" dirty="0">
                          <a:solidFill>
                            <a:schemeClr val="bg1"/>
                          </a:solidFill>
                        </a:rPr>
                        <a:t>FY23 Avg Value</a:t>
                      </a:r>
                      <a:endParaRPr sz="1400" u="none" strike="noStrike" cap="none" dirty="0">
                        <a:solidFill>
                          <a:schemeClr val="bg1"/>
                        </a:solidFill>
                      </a:endParaRPr>
                    </a:p>
                  </a:txBody>
                  <a:tcPr marL="92875" marR="92875" marT="45725" marB="45725" anchor="ctr">
                    <a:solidFill>
                      <a:srgbClr val="002060"/>
                    </a:solidFill>
                  </a:tcPr>
                </a:tc>
                <a:tc>
                  <a:txBody>
                    <a:bodyPr/>
                    <a:lstStyle/>
                    <a:p>
                      <a:pPr marL="0" marR="0" lvl="0" indent="0" algn="ctr" rtl="0">
                        <a:lnSpc>
                          <a:spcPct val="100000"/>
                        </a:lnSpc>
                        <a:spcBef>
                          <a:spcPts val="0"/>
                        </a:spcBef>
                        <a:spcAft>
                          <a:spcPts val="0"/>
                        </a:spcAft>
                        <a:buClr>
                          <a:schemeClr val="lt1"/>
                        </a:buClr>
                        <a:buSzPts val="1800"/>
                        <a:buFont typeface="Calibri"/>
                        <a:buNone/>
                      </a:pPr>
                      <a:r>
                        <a:rPr lang="en-US" sz="1800" u="none" strike="noStrike" cap="none" dirty="0">
                          <a:solidFill>
                            <a:schemeClr val="bg1"/>
                          </a:solidFill>
                        </a:rPr>
                        <a:t>    FY23 Avg Bill </a:t>
                      </a:r>
                      <a:endParaRPr sz="1400" u="none" strike="noStrike" cap="none" dirty="0">
                        <a:solidFill>
                          <a:schemeClr val="bg1"/>
                        </a:solidFill>
                      </a:endParaRPr>
                    </a:p>
                  </a:txBody>
                  <a:tcPr marL="92875" marR="92875" marT="45725" marB="45725" anchor="ctr">
                    <a:solidFill>
                      <a:srgbClr val="002060"/>
                    </a:solidFill>
                  </a:tcPr>
                </a:tc>
                <a:extLst>
                  <a:ext uri="{0D108BD9-81ED-4DB2-BD59-A6C34878D82A}">
                    <a16:rowId xmlns:a16="http://schemas.microsoft.com/office/drawing/2014/main" val="10000"/>
                  </a:ext>
                </a:extLst>
              </a:tr>
              <a:tr h="485925">
                <a:tc>
                  <a:txBody>
                    <a:bodyPr/>
                    <a:lstStyle/>
                    <a:p>
                      <a:pPr marL="0" marR="0" lvl="0" indent="0" algn="ctr" rtl="0">
                        <a:lnSpc>
                          <a:spcPct val="100000"/>
                        </a:lnSpc>
                        <a:spcBef>
                          <a:spcPts val="0"/>
                        </a:spcBef>
                        <a:spcAft>
                          <a:spcPts val="0"/>
                        </a:spcAft>
                        <a:buClr>
                          <a:schemeClr val="dk1"/>
                        </a:buClr>
                        <a:buSzPts val="1800"/>
                        <a:buFont typeface="Calibri"/>
                        <a:buNone/>
                      </a:pPr>
                      <a:r>
                        <a:rPr lang="en-US" sz="1800" u="none" strike="noStrike" cap="none" dirty="0">
                          <a:solidFill>
                            <a:schemeClr val="dk1"/>
                          </a:solidFill>
                        </a:rPr>
                        <a:t>$14.62</a:t>
                      </a:r>
                      <a:endParaRPr sz="1000" u="none" strike="noStrike" cap="none" dirty="0"/>
                    </a:p>
                    <a:p>
                      <a:pPr marL="0" marR="0" lvl="0" indent="0" algn="ctr" rtl="0">
                        <a:lnSpc>
                          <a:spcPct val="100000"/>
                        </a:lnSpc>
                        <a:spcBef>
                          <a:spcPts val="0"/>
                        </a:spcBef>
                        <a:spcAft>
                          <a:spcPts val="0"/>
                        </a:spcAft>
                        <a:buClr>
                          <a:srgbClr val="000000"/>
                        </a:buClr>
                        <a:buSzPts val="1800"/>
                        <a:buFont typeface="Arial"/>
                        <a:buNone/>
                      </a:pPr>
                      <a:endParaRPr sz="1800" u="none" strike="noStrike" cap="none" dirty="0">
                        <a:solidFill>
                          <a:schemeClr val="dk1"/>
                        </a:solidFill>
                        <a:highlight>
                          <a:srgbClr val="FFFF00"/>
                        </a:highlight>
                      </a:endParaRPr>
                    </a:p>
                  </a:txBody>
                  <a:tcPr marL="91450" marR="91450" marT="45725" marB="45725">
                    <a:solidFill>
                      <a:schemeClr val="lt1"/>
                    </a:solidFill>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u="none" strike="noStrike" cap="none" dirty="0">
                          <a:solidFill>
                            <a:schemeClr val="dk1"/>
                          </a:solidFill>
                        </a:rPr>
                        <a:t>$379,242</a:t>
                      </a:r>
                      <a:endParaRPr sz="1400" u="none" strike="noStrike" cap="none" dirty="0"/>
                    </a:p>
                  </a:txBody>
                  <a:tcPr marL="91450" marR="91450" marT="45725" marB="45725">
                    <a:solidFill>
                      <a:schemeClr val="lt1"/>
                    </a:solidFill>
                  </a:tcPr>
                </a:tc>
                <a:tc>
                  <a:txBody>
                    <a:bodyPr/>
                    <a:lstStyle/>
                    <a:p>
                      <a:pPr marL="0" marR="0" lvl="0" indent="0" algn="ctr" rtl="0">
                        <a:lnSpc>
                          <a:spcPct val="100000"/>
                        </a:lnSpc>
                        <a:spcBef>
                          <a:spcPts val="0"/>
                        </a:spcBef>
                        <a:spcAft>
                          <a:spcPts val="0"/>
                        </a:spcAft>
                        <a:buClr>
                          <a:schemeClr val="dk1"/>
                        </a:buClr>
                        <a:buSzPts val="1800"/>
                        <a:buFont typeface="Calibri"/>
                        <a:buNone/>
                      </a:pPr>
                      <a:r>
                        <a:rPr lang="en-US" sz="1800" u="none" strike="noStrike" cap="none" dirty="0"/>
                        <a:t>$5,545</a:t>
                      </a:r>
                      <a:endParaRPr sz="1800" u="none" strike="noStrike" cap="none" dirty="0"/>
                    </a:p>
                    <a:p>
                      <a:pPr marL="0" marR="0" lvl="0" indent="0" algn="ctr" rtl="0">
                        <a:lnSpc>
                          <a:spcPct val="100000"/>
                        </a:lnSpc>
                        <a:spcBef>
                          <a:spcPts val="0"/>
                        </a:spcBef>
                        <a:spcAft>
                          <a:spcPts val="0"/>
                        </a:spcAft>
                        <a:buClr>
                          <a:srgbClr val="000000"/>
                        </a:buClr>
                        <a:buSzPts val="1800"/>
                        <a:buFont typeface="Arial"/>
                        <a:buNone/>
                      </a:pPr>
                      <a:endParaRPr sz="1800" u="none" strike="noStrike" cap="none" dirty="0">
                        <a:solidFill>
                          <a:schemeClr val="dk1"/>
                        </a:solidFill>
                      </a:endParaRPr>
                    </a:p>
                  </a:txBody>
                  <a:tcPr marL="91450" marR="91450" marT="45725" marB="45725">
                    <a:solidFill>
                      <a:schemeClr val="lt1"/>
                    </a:solidFill>
                  </a:tcPr>
                </a:tc>
                <a:extLst>
                  <a:ext uri="{0D108BD9-81ED-4DB2-BD59-A6C34878D82A}">
                    <a16:rowId xmlns:a16="http://schemas.microsoft.com/office/drawing/2014/main" val="10001"/>
                  </a:ext>
                </a:extLst>
              </a:tr>
              <a:tr h="277675">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solidFill>
                            <a:schemeClr val="bg1"/>
                          </a:solidFill>
                        </a:rPr>
                        <a:t>CIP Rate FY24</a:t>
                      </a:r>
                      <a:endParaRPr sz="1400" u="none" strike="noStrike" cap="none" dirty="0">
                        <a:solidFill>
                          <a:schemeClr val="bg1"/>
                        </a:solidFill>
                      </a:endParaRPr>
                    </a:p>
                  </a:txBody>
                  <a:tcPr marL="92875" marR="92875" marT="45725" marB="45725">
                    <a:solidFill>
                      <a:srgbClr val="002060"/>
                    </a:solidFill>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solidFill>
                            <a:schemeClr val="bg1"/>
                          </a:solidFill>
                        </a:rPr>
                        <a:t>FY24 Avg Value</a:t>
                      </a:r>
                      <a:endParaRPr sz="1400" u="none" strike="noStrike" cap="none" dirty="0">
                        <a:solidFill>
                          <a:schemeClr val="bg1"/>
                        </a:solidFill>
                      </a:endParaRPr>
                    </a:p>
                  </a:txBody>
                  <a:tcPr marL="92875" marR="92875" marT="45725" marB="45725">
                    <a:solidFill>
                      <a:srgbClr val="002060"/>
                    </a:solidFill>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solidFill>
                            <a:schemeClr val="bg1"/>
                          </a:solidFill>
                        </a:rPr>
                        <a:t>2024 Avg Bill</a:t>
                      </a:r>
                      <a:endParaRPr sz="1400" u="none" strike="noStrike" cap="none" dirty="0">
                        <a:solidFill>
                          <a:schemeClr val="bg1"/>
                        </a:solidFill>
                      </a:endParaRPr>
                    </a:p>
                  </a:txBody>
                  <a:tcPr marL="92875" marR="92875" marT="45725" marB="45725">
                    <a:solidFill>
                      <a:srgbClr val="002060"/>
                    </a:solidFill>
                  </a:tcPr>
                </a:tc>
                <a:extLst>
                  <a:ext uri="{0D108BD9-81ED-4DB2-BD59-A6C34878D82A}">
                    <a16:rowId xmlns:a16="http://schemas.microsoft.com/office/drawing/2014/main" val="10002"/>
                  </a:ext>
                </a:extLst>
              </a:tr>
              <a:tr h="485925">
                <a:tc>
                  <a:txBody>
                    <a:bodyPr/>
                    <a:lstStyle/>
                    <a:p>
                      <a:pPr marL="0" marR="0" lvl="0" indent="0" algn="ctr" rtl="0">
                        <a:lnSpc>
                          <a:spcPct val="100000"/>
                        </a:lnSpc>
                        <a:spcBef>
                          <a:spcPts val="0"/>
                        </a:spcBef>
                        <a:spcAft>
                          <a:spcPts val="0"/>
                        </a:spcAft>
                        <a:buClr>
                          <a:srgbClr val="000000"/>
                        </a:buClr>
                        <a:buSzPts val="1800"/>
                        <a:buFont typeface="Arial"/>
                        <a:buNone/>
                      </a:pPr>
                      <a:r>
                        <a:rPr lang="en-US" sz="1800" u="none" strike="noStrike" cap="none" dirty="0"/>
                        <a:t>$14.10</a:t>
                      </a:r>
                      <a:endParaRPr sz="1800" u="none" strike="noStrike" cap="none" dirty="0"/>
                    </a:p>
                  </a:txBody>
                  <a:tcPr marL="91450" marR="91450" marT="45725" marB="45725">
                    <a:solidFill>
                      <a:schemeClr val="lt1"/>
                    </a:solidFill>
                  </a:tcPr>
                </a:tc>
                <a:tc>
                  <a:txBody>
                    <a:bodyPr/>
                    <a:lstStyle/>
                    <a:p>
                      <a:pPr marL="0" marR="0" lvl="0" indent="0" algn="ctr" rtl="0">
                        <a:lnSpc>
                          <a:spcPct val="100000"/>
                        </a:lnSpc>
                        <a:spcBef>
                          <a:spcPts val="0"/>
                        </a:spcBef>
                        <a:spcAft>
                          <a:spcPts val="0"/>
                        </a:spcAft>
                        <a:buClr>
                          <a:schemeClr val="dk1"/>
                        </a:buClr>
                        <a:buSzPts val="1800"/>
                        <a:buFont typeface="Calibri"/>
                        <a:buNone/>
                      </a:pPr>
                      <a:r>
                        <a:rPr lang="en-US" sz="1800" u="none" strike="noStrike" cap="none" dirty="0">
                          <a:solidFill>
                            <a:schemeClr val="dk1"/>
                          </a:solidFill>
                        </a:rPr>
                        <a:t>$473,808</a:t>
                      </a:r>
                      <a:endParaRPr sz="1400" u="none" strike="noStrike" cap="none" dirty="0"/>
                    </a:p>
                    <a:p>
                      <a:pPr marL="0" marR="0" lvl="0" indent="0" algn="ctr" rtl="0">
                        <a:lnSpc>
                          <a:spcPct val="100000"/>
                        </a:lnSpc>
                        <a:spcBef>
                          <a:spcPts val="0"/>
                        </a:spcBef>
                        <a:spcAft>
                          <a:spcPts val="0"/>
                        </a:spcAft>
                        <a:buClr>
                          <a:srgbClr val="000000"/>
                        </a:buClr>
                        <a:buSzPts val="1800"/>
                        <a:buFont typeface="Arial"/>
                        <a:buNone/>
                      </a:pPr>
                      <a:endParaRPr sz="1800" u="none" strike="noStrike" cap="none" dirty="0">
                        <a:solidFill>
                          <a:schemeClr val="dk1"/>
                        </a:solidFill>
                      </a:endParaRPr>
                    </a:p>
                  </a:txBody>
                  <a:tcPr marL="91450" marR="91450" marT="45725" marB="45725">
                    <a:solidFill>
                      <a:schemeClr val="lt1"/>
                    </a:solidFill>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u="none" strike="noStrike" cap="none" dirty="0">
                          <a:solidFill>
                            <a:schemeClr val="dk1"/>
                          </a:solidFill>
                        </a:rPr>
                        <a:t>$6,922</a:t>
                      </a:r>
                    </a:p>
                  </a:txBody>
                  <a:tcPr marL="91450" marR="91450" marT="45725" marB="45725">
                    <a:solidFill>
                      <a:schemeClr val="lt1"/>
                    </a:solidFill>
                  </a:tcPr>
                </a:tc>
                <a:extLst>
                  <a:ext uri="{0D108BD9-81ED-4DB2-BD59-A6C34878D82A}">
                    <a16:rowId xmlns:a16="http://schemas.microsoft.com/office/drawing/2014/main" val="10003"/>
                  </a:ext>
                </a:extLst>
              </a:tr>
            </a:tbl>
          </a:graphicData>
        </a:graphic>
      </p:graphicFrame>
      <p:sp>
        <p:nvSpPr>
          <p:cNvPr id="168" name="Google Shape;168;p9"/>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SzPts val="900"/>
              <a:buNone/>
            </a:pPr>
            <a:fld id="{00000000-1234-1234-1234-123412341234}" type="slidenum">
              <a:rPr lang="en-US"/>
              <a:t>8</a:t>
            </a:fld>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73"/>
        <p:cNvGrpSpPr/>
        <p:nvPr/>
      </p:nvGrpSpPr>
      <p:grpSpPr>
        <a:xfrm>
          <a:off x="0" y="0"/>
          <a:ext cx="0" cy="0"/>
          <a:chOff x="0" y="0"/>
          <a:chExt cx="0" cy="0"/>
        </a:xfrm>
      </p:grpSpPr>
      <p:sp>
        <p:nvSpPr>
          <p:cNvPr id="174" name="Google Shape;174;p10"/>
          <p:cNvSpPr txBox="1">
            <a:spLocks noGrp="1"/>
          </p:cNvSpPr>
          <p:nvPr>
            <p:ph type="title"/>
          </p:nvPr>
        </p:nvSpPr>
        <p:spPr>
          <a:xfrm>
            <a:off x="628650" y="340831"/>
            <a:ext cx="7886700" cy="1325563"/>
          </a:xfrm>
          <a:prstGeom prst="rect">
            <a:avLst/>
          </a:prstGeom>
          <a:solidFill>
            <a:srgbClr val="002060"/>
          </a:solid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lt1"/>
              </a:buClr>
              <a:buSzPts val="3300"/>
              <a:buFont typeface="Calibri"/>
              <a:buNone/>
            </a:pPr>
            <a:r>
              <a:rPr lang="en-US" b="1" dirty="0">
                <a:solidFill>
                  <a:schemeClr val="bg1"/>
                </a:solidFill>
              </a:rPr>
              <a:t>Fiscal Year 2024 Levy Limit</a:t>
            </a:r>
            <a:endParaRPr dirty="0">
              <a:solidFill>
                <a:schemeClr val="bg1"/>
              </a:solidFill>
            </a:endParaRPr>
          </a:p>
        </p:txBody>
      </p:sp>
      <p:graphicFrame>
        <p:nvGraphicFramePr>
          <p:cNvPr id="175" name="Google Shape;175;p10"/>
          <p:cNvGraphicFramePr/>
          <p:nvPr>
            <p:extLst>
              <p:ext uri="{D42A27DB-BD31-4B8C-83A1-F6EECF244321}">
                <p14:modId xmlns:p14="http://schemas.microsoft.com/office/powerpoint/2010/main" val="3808005670"/>
              </p:ext>
            </p:extLst>
          </p:nvPr>
        </p:nvGraphicFramePr>
        <p:xfrm>
          <a:off x="762000" y="1981200"/>
          <a:ext cx="7467600" cy="4060345"/>
        </p:xfrm>
        <a:graphic>
          <a:graphicData uri="http://schemas.openxmlformats.org/drawingml/2006/table">
            <a:tbl>
              <a:tblPr firstRow="1" bandRow="1">
                <a:noFill/>
                <a:tableStyleId>{4B7972CE-04A2-4C07-91A2-56DDFF36BE51}</a:tableStyleId>
              </a:tblPr>
              <a:tblGrid>
                <a:gridCol w="3595500">
                  <a:extLst>
                    <a:ext uri="{9D8B030D-6E8A-4147-A177-3AD203B41FA5}">
                      <a16:colId xmlns:a16="http://schemas.microsoft.com/office/drawing/2014/main" val="20000"/>
                    </a:ext>
                  </a:extLst>
                </a:gridCol>
                <a:gridCol w="3872100">
                  <a:extLst>
                    <a:ext uri="{9D8B030D-6E8A-4147-A177-3AD203B41FA5}">
                      <a16:colId xmlns:a16="http://schemas.microsoft.com/office/drawing/2014/main" val="20001"/>
                    </a:ext>
                  </a:extLst>
                </a:gridCol>
              </a:tblGrid>
              <a:tr h="823550">
                <a:tc>
                  <a:txBody>
                    <a:bodyPr/>
                    <a:lstStyle/>
                    <a:p>
                      <a:pPr marL="0" marR="0" lvl="0" indent="0" algn="ctr" rtl="0">
                        <a:lnSpc>
                          <a:spcPct val="100000"/>
                        </a:lnSpc>
                        <a:spcBef>
                          <a:spcPts val="0"/>
                        </a:spcBef>
                        <a:spcAft>
                          <a:spcPts val="0"/>
                        </a:spcAft>
                        <a:buClr>
                          <a:srgbClr val="000000"/>
                        </a:buClr>
                        <a:buSzPts val="2400"/>
                        <a:buFont typeface="Arial"/>
                        <a:buNone/>
                      </a:pPr>
                      <a:r>
                        <a:rPr lang="en-US" sz="2400" b="1" u="none" strike="noStrike" cap="none" dirty="0">
                          <a:solidFill>
                            <a:schemeClr val="bg1"/>
                          </a:solidFill>
                        </a:rPr>
                        <a:t>FY 2023 Levy Limit</a:t>
                      </a:r>
                      <a:endParaRPr sz="2400" b="1" u="none" strike="noStrike" cap="none" dirty="0">
                        <a:solidFill>
                          <a:schemeClr val="bg1"/>
                        </a:solidFill>
                      </a:endParaRPr>
                    </a:p>
                  </a:txBody>
                  <a:tcPr marL="91450" marR="91450" marT="45725" marB="45725" anchor="ctr">
                    <a:solidFill>
                      <a:srgbClr val="002060"/>
                    </a:solidFill>
                  </a:tcPr>
                </a:tc>
                <a:tc>
                  <a:txBody>
                    <a:bodyPr/>
                    <a:lstStyle/>
                    <a:p>
                      <a:pPr marL="0" marR="0" lvl="0" indent="0" algn="ctr" rtl="0">
                        <a:lnSpc>
                          <a:spcPct val="100000"/>
                        </a:lnSpc>
                        <a:spcBef>
                          <a:spcPts val="0"/>
                        </a:spcBef>
                        <a:spcAft>
                          <a:spcPts val="0"/>
                        </a:spcAft>
                        <a:buClr>
                          <a:srgbClr val="000000"/>
                        </a:buClr>
                        <a:buSzPts val="2400"/>
                        <a:buFont typeface="Arial"/>
                        <a:buNone/>
                      </a:pPr>
                      <a:r>
                        <a:rPr lang="en-US" sz="2400" u="none" strike="noStrike" cap="none" dirty="0">
                          <a:solidFill>
                            <a:schemeClr val="dk1"/>
                          </a:solidFill>
                        </a:rPr>
                        <a:t> $28,043,723</a:t>
                      </a:r>
                      <a:endParaRPr sz="1400" u="none" strike="noStrike" cap="none" dirty="0"/>
                    </a:p>
                  </a:txBody>
                  <a:tcPr marL="91450" marR="91450" marT="45725" marB="45725" anchor="ctr">
                    <a:solidFill>
                      <a:schemeClr val="lt1"/>
                    </a:solidFill>
                  </a:tcPr>
                </a:tc>
                <a:extLst>
                  <a:ext uri="{0D108BD9-81ED-4DB2-BD59-A6C34878D82A}">
                    <a16:rowId xmlns:a16="http://schemas.microsoft.com/office/drawing/2014/main" val="10000"/>
                  </a:ext>
                </a:extLst>
              </a:tr>
              <a:tr h="539575">
                <a:tc>
                  <a:txBody>
                    <a:bodyPr/>
                    <a:lstStyle/>
                    <a:p>
                      <a:pPr marL="0" marR="0" lvl="0" indent="0" algn="ctr" rtl="0">
                        <a:lnSpc>
                          <a:spcPct val="100000"/>
                        </a:lnSpc>
                        <a:spcBef>
                          <a:spcPts val="0"/>
                        </a:spcBef>
                        <a:spcAft>
                          <a:spcPts val="0"/>
                        </a:spcAft>
                        <a:buClr>
                          <a:srgbClr val="000000"/>
                        </a:buClr>
                        <a:buSzPts val="2400"/>
                        <a:buFont typeface="Arial"/>
                        <a:buNone/>
                      </a:pPr>
                      <a:r>
                        <a:rPr lang="en-US" sz="2400" b="1" u="none" strike="noStrike" cap="none" dirty="0">
                          <a:solidFill>
                            <a:schemeClr val="bg1"/>
                          </a:solidFill>
                        </a:rPr>
                        <a:t>Plus 2.5%</a:t>
                      </a:r>
                      <a:endParaRPr sz="1400" u="none" strike="noStrike" cap="none" dirty="0">
                        <a:solidFill>
                          <a:schemeClr val="bg1"/>
                        </a:solidFill>
                      </a:endParaRPr>
                    </a:p>
                  </a:txBody>
                  <a:tcPr marL="91450" marR="91450" marT="45725" marB="45725" anchor="ctr">
                    <a:solidFill>
                      <a:srgbClr val="002060"/>
                    </a:solidFill>
                  </a:tcPr>
                </a:tc>
                <a:tc>
                  <a:txBody>
                    <a:bodyPr/>
                    <a:lstStyle/>
                    <a:p>
                      <a:pPr marL="0" marR="0" lvl="0" indent="0" algn="ctr" rtl="0">
                        <a:lnSpc>
                          <a:spcPct val="100000"/>
                        </a:lnSpc>
                        <a:spcBef>
                          <a:spcPts val="0"/>
                        </a:spcBef>
                        <a:spcAft>
                          <a:spcPts val="0"/>
                        </a:spcAft>
                        <a:buClr>
                          <a:srgbClr val="000000"/>
                        </a:buClr>
                        <a:buSzPts val="2400"/>
                        <a:buFont typeface="Arial"/>
                        <a:buNone/>
                      </a:pPr>
                      <a:r>
                        <a:rPr lang="en-US" sz="2400" b="1" u="none" strike="noStrike" cap="none" dirty="0"/>
                        <a:t>    $701,093</a:t>
                      </a:r>
                      <a:endParaRPr sz="2400" b="1" u="none" strike="noStrike" cap="none" dirty="0"/>
                    </a:p>
                  </a:txBody>
                  <a:tcPr marL="91450" marR="91450" marT="45725" marB="45725" anchor="ctr"/>
                </a:tc>
                <a:extLst>
                  <a:ext uri="{0D108BD9-81ED-4DB2-BD59-A6C34878D82A}">
                    <a16:rowId xmlns:a16="http://schemas.microsoft.com/office/drawing/2014/main" val="10001"/>
                  </a:ext>
                </a:extLst>
              </a:tr>
              <a:tr h="596350">
                <a:tc>
                  <a:txBody>
                    <a:bodyPr/>
                    <a:lstStyle/>
                    <a:p>
                      <a:pPr marL="0" marR="0" lvl="0" indent="0" algn="ctr" rtl="0">
                        <a:lnSpc>
                          <a:spcPct val="100000"/>
                        </a:lnSpc>
                        <a:spcBef>
                          <a:spcPts val="0"/>
                        </a:spcBef>
                        <a:spcAft>
                          <a:spcPts val="0"/>
                        </a:spcAft>
                        <a:buClr>
                          <a:srgbClr val="000000"/>
                        </a:buClr>
                        <a:buSzPts val="2400"/>
                        <a:buFont typeface="Arial"/>
                        <a:buNone/>
                      </a:pPr>
                      <a:r>
                        <a:rPr lang="en-US" sz="2400" b="1" u="none" strike="noStrike" cap="none" dirty="0">
                          <a:solidFill>
                            <a:schemeClr val="bg1"/>
                          </a:solidFill>
                        </a:rPr>
                        <a:t>Plus New Growth</a:t>
                      </a:r>
                      <a:endParaRPr sz="2400" b="1" u="none" strike="noStrike" cap="none" dirty="0">
                        <a:solidFill>
                          <a:schemeClr val="bg1"/>
                        </a:solidFill>
                      </a:endParaRPr>
                    </a:p>
                  </a:txBody>
                  <a:tcPr marL="91450" marR="91450" marT="45725" marB="45725" anchor="ctr">
                    <a:solidFill>
                      <a:srgbClr val="002060"/>
                    </a:solidFill>
                  </a:tcPr>
                </a:tc>
                <a:tc>
                  <a:txBody>
                    <a:bodyPr/>
                    <a:lstStyle/>
                    <a:p>
                      <a:pPr marL="914400" marR="0" lvl="0" indent="0" algn="l" rtl="0">
                        <a:lnSpc>
                          <a:spcPct val="100000"/>
                        </a:lnSpc>
                        <a:spcBef>
                          <a:spcPts val="0"/>
                        </a:spcBef>
                        <a:spcAft>
                          <a:spcPts val="0"/>
                        </a:spcAft>
                        <a:buClr>
                          <a:srgbClr val="000000"/>
                        </a:buClr>
                        <a:buSzPts val="2400"/>
                        <a:buFont typeface="Arial"/>
                        <a:buNone/>
                      </a:pPr>
                      <a:r>
                        <a:rPr lang="en-US" sz="2400" b="1" u="none" strike="noStrike" cap="none" dirty="0"/>
                        <a:t>       $630,220</a:t>
                      </a:r>
                      <a:endParaRPr sz="2400" u="none" strike="noStrike" cap="none" dirty="0"/>
                    </a:p>
                  </a:txBody>
                  <a:tcPr marL="91450" marR="91450" marT="45725" marB="45725" anchor="ctr"/>
                </a:tc>
                <a:extLst>
                  <a:ext uri="{0D108BD9-81ED-4DB2-BD59-A6C34878D82A}">
                    <a16:rowId xmlns:a16="http://schemas.microsoft.com/office/drawing/2014/main" val="10002"/>
                  </a:ext>
                </a:extLst>
              </a:tr>
              <a:tr h="681550">
                <a:tc>
                  <a:txBody>
                    <a:bodyPr/>
                    <a:lstStyle/>
                    <a:p>
                      <a:pPr marL="0" marR="0" lvl="0" indent="0" algn="ctr" rtl="0">
                        <a:lnSpc>
                          <a:spcPct val="100000"/>
                        </a:lnSpc>
                        <a:spcBef>
                          <a:spcPts val="0"/>
                        </a:spcBef>
                        <a:spcAft>
                          <a:spcPts val="0"/>
                        </a:spcAft>
                        <a:buClr>
                          <a:srgbClr val="000000"/>
                        </a:buClr>
                        <a:buSzPts val="2400"/>
                        <a:buFont typeface="Arial"/>
                        <a:buNone/>
                      </a:pPr>
                      <a:r>
                        <a:rPr lang="en-US" sz="2400" b="1" u="none" strike="noStrike" cap="none" dirty="0">
                          <a:solidFill>
                            <a:schemeClr val="bg1"/>
                          </a:solidFill>
                        </a:rPr>
                        <a:t>FY 2024 Levy Limit</a:t>
                      </a:r>
                      <a:endParaRPr sz="2400" b="1" u="none" strike="noStrike" cap="none" dirty="0">
                        <a:solidFill>
                          <a:schemeClr val="bg1"/>
                        </a:solidFill>
                      </a:endParaRPr>
                    </a:p>
                  </a:txBody>
                  <a:tcPr marL="91450" marR="91450" marT="45725" marB="45725" anchor="ctr">
                    <a:solidFill>
                      <a:srgbClr val="002060"/>
                    </a:solidFill>
                  </a:tcPr>
                </a:tc>
                <a:tc>
                  <a:txBody>
                    <a:bodyPr/>
                    <a:lstStyle/>
                    <a:p>
                      <a:pPr marL="0" marR="0" lvl="0" indent="0" algn="ctr" rtl="0">
                        <a:lnSpc>
                          <a:spcPct val="100000"/>
                        </a:lnSpc>
                        <a:spcBef>
                          <a:spcPts val="0"/>
                        </a:spcBef>
                        <a:spcAft>
                          <a:spcPts val="0"/>
                        </a:spcAft>
                        <a:buClr>
                          <a:srgbClr val="000000"/>
                        </a:buClr>
                        <a:buSzPts val="2400"/>
                        <a:buFont typeface="Arial"/>
                        <a:buNone/>
                      </a:pPr>
                      <a:r>
                        <a:rPr lang="en-US" sz="2400" b="1" u="none" strike="noStrike" cap="none" dirty="0"/>
                        <a:t> $29,375,036</a:t>
                      </a:r>
                      <a:endParaRPr sz="1400" u="none" strike="noStrike" cap="none" dirty="0"/>
                    </a:p>
                  </a:txBody>
                  <a:tcPr marL="91450" marR="91450" marT="45725" marB="45725" anchor="ctr"/>
                </a:tc>
                <a:extLst>
                  <a:ext uri="{0D108BD9-81ED-4DB2-BD59-A6C34878D82A}">
                    <a16:rowId xmlns:a16="http://schemas.microsoft.com/office/drawing/2014/main" val="10003"/>
                  </a:ext>
                </a:extLst>
              </a:tr>
              <a:tr h="596350">
                <a:tc>
                  <a:txBody>
                    <a:bodyPr/>
                    <a:lstStyle/>
                    <a:p>
                      <a:pPr marL="0" marR="0" lvl="0" indent="0" algn="ctr" rtl="0">
                        <a:lnSpc>
                          <a:spcPct val="100000"/>
                        </a:lnSpc>
                        <a:spcBef>
                          <a:spcPts val="0"/>
                        </a:spcBef>
                        <a:spcAft>
                          <a:spcPts val="0"/>
                        </a:spcAft>
                        <a:buClr>
                          <a:srgbClr val="000000"/>
                        </a:buClr>
                        <a:buSzPts val="2400"/>
                        <a:buFont typeface="Arial"/>
                        <a:buNone/>
                      </a:pPr>
                      <a:r>
                        <a:rPr lang="en-US" sz="2400" b="1" u="none" strike="noStrike" cap="none" dirty="0">
                          <a:solidFill>
                            <a:schemeClr val="bg1"/>
                          </a:solidFill>
                        </a:rPr>
                        <a:t>Debt Exclusion</a:t>
                      </a:r>
                      <a:endParaRPr sz="1400" u="none" strike="noStrike" cap="none" dirty="0">
                        <a:solidFill>
                          <a:schemeClr val="bg1"/>
                        </a:solidFill>
                      </a:endParaRPr>
                    </a:p>
                  </a:txBody>
                  <a:tcPr marL="91450" marR="91450" marT="45725" marB="45725" anchor="ctr">
                    <a:solidFill>
                      <a:srgbClr val="002060"/>
                    </a:solidFill>
                  </a:tcPr>
                </a:tc>
                <a:tc>
                  <a:txBody>
                    <a:bodyPr/>
                    <a:lstStyle/>
                    <a:p>
                      <a:pPr marL="0" marR="0" lvl="0" indent="0" algn="ctr" rtl="0">
                        <a:lnSpc>
                          <a:spcPct val="100000"/>
                        </a:lnSpc>
                        <a:spcBef>
                          <a:spcPts val="0"/>
                        </a:spcBef>
                        <a:spcAft>
                          <a:spcPts val="0"/>
                        </a:spcAft>
                        <a:buClr>
                          <a:srgbClr val="000000"/>
                        </a:buClr>
                        <a:buSzPts val="2400"/>
                        <a:buFont typeface="Arial"/>
                        <a:buNone/>
                      </a:pPr>
                      <a:r>
                        <a:rPr lang="en-US" sz="2400" b="1" u="none" strike="noStrike" cap="none" dirty="0">
                          <a:solidFill>
                            <a:schemeClr val="dk1"/>
                          </a:solidFill>
                        </a:rPr>
                        <a:t>$2,477,704</a:t>
                      </a:r>
                      <a:endParaRPr sz="1400" u="none" strike="noStrike" cap="none" dirty="0"/>
                    </a:p>
                  </a:txBody>
                  <a:tcPr marL="91450" marR="91450" marT="45725" marB="45725" anchor="ctr"/>
                </a:tc>
                <a:extLst>
                  <a:ext uri="{0D108BD9-81ED-4DB2-BD59-A6C34878D82A}">
                    <a16:rowId xmlns:a16="http://schemas.microsoft.com/office/drawing/2014/main" val="10004"/>
                  </a:ext>
                </a:extLst>
              </a:tr>
              <a:tr h="801200">
                <a:tc>
                  <a:txBody>
                    <a:bodyPr/>
                    <a:lstStyle/>
                    <a:p>
                      <a:pPr marL="0" marR="0" lvl="0" indent="0" algn="ctr" rtl="0">
                        <a:lnSpc>
                          <a:spcPct val="100000"/>
                        </a:lnSpc>
                        <a:spcBef>
                          <a:spcPts val="0"/>
                        </a:spcBef>
                        <a:spcAft>
                          <a:spcPts val="0"/>
                        </a:spcAft>
                        <a:buClr>
                          <a:srgbClr val="000000"/>
                        </a:buClr>
                        <a:buSzPts val="2400"/>
                        <a:buFont typeface="Arial"/>
                        <a:buNone/>
                      </a:pPr>
                      <a:r>
                        <a:rPr lang="en-US" sz="2400" b="1" u="none" strike="noStrike" cap="none" dirty="0">
                          <a:solidFill>
                            <a:schemeClr val="bg1"/>
                          </a:solidFill>
                        </a:rPr>
                        <a:t>FY 2024 Maximum Allowable Levy</a:t>
                      </a:r>
                      <a:endParaRPr sz="1400" u="none" strike="noStrike" cap="none" dirty="0">
                        <a:solidFill>
                          <a:schemeClr val="bg1"/>
                        </a:solidFill>
                      </a:endParaRPr>
                    </a:p>
                  </a:txBody>
                  <a:tcPr marL="91450" marR="91450" marT="45725" marB="45725" anchor="ctr">
                    <a:solidFill>
                      <a:srgbClr val="002060"/>
                    </a:solidFill>
                  </a:tcPr>
                </a:tc>
                <a:tc>
                  <a:txBody>
                    <a:bodyPr/>
                    <a:lstStyle/>
                    <a:p>
                      <a:pPr marL="0" marR="0" lvl="0" indent="0" algn="ctr" rtl="0">
                        <a:lnSpc>
                          <a:spcPct val="100000"/>
                        </a:lnSpc>
                        <a:spcBef>
                          <a:spcPts val="0"/>
                        </a:spcBef>
                        <a:spcAft>
                          <a:spcPts val="0"/>
                        </a:spcAft>
                        <a:buClr>
                          <a:srgbClr val="000000"/>
                        </a:buClr>
                        <a:buSzPts val="2400"/>
                        <a:buFont typeface="Arial"/>
                        <a:buNone/>
                      </a:pPr>
                      <a:r>
                        <a:rPr lang="en-US" sz="2400" b="1" u="none" strike="noStrike" cap="none" dirty="0"/>
                        <a:t>$31,852,740</a:t>
                      </a:r>
                      <a:endParaRPr sz="1400" u="none" strike="noStrike" cap="none" dirty="0"/>
                    </a:p>
                  </a:txBody>
                  <a:tcPr marL="91450" marR="91450" marT="45725" marB="45725" anchor="ctr"/>
                </a:tc>
                <a:extLst>
                  <a:ext uri="{0D108BD9-81ED-4DB2-BD59-A6C34878D82A}">
                    <a16:rowId xmlns:a16="http://schemas.microsoft.com/office/drawing/2014/main" val="10005"/>
                  </a:ext>
                </a:extLst>
              </a:tr>
            </a:tbl>
          </a:graphicData>
        </a:graphic>
      </p:graphicFrame>
      <p:sp>
        <p:nvSpPr>
          <p:cNvPr id="176" name="Google Shape;176;p10"/>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SzPts val="900"/>
              <a:buNone/>
            </a:pPr>
            <a:fld id="{00000000-1234-1234-1234-123412341234}" type="slidenum">
              <a:rPr lang="en-US"/>
              <a:t>9</a:t>
            </a:fld>
            <a:endParaRPr/>
          </a:p>
        </p:txBody>
      </p:sp>
    </p:spTree>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6624</TotalTime>
  <Words>1082</Words>
  <Application>Microsoft Office PowerPoint</Application>
  <PresentationFormat>On-screen Show (4:3)</PresentationFormat>
  <Paragraphs>183</Paragraphs>
  <Slides>14</Slides>
  <Notes>11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14</vt:i4>
      </vt:variant>
    </vt:vector>
  </HeadingPairs>
  <TitlesOfParts>
    <vt:vector size="17" baseType="lpstr">
      <vt:lpstr>Arial</vt:lpstr>
      <vt:lpstr>Calibri</vt:lpstr>
      <vt:lpstr>Office Theme</vt:lpstr>
      <vt:lpstr>        Town of Lunenburg</vt:lpstr>
      <vt:lpstr>What Is The Purpose Of This Presentation?</vt:lpstr>
      <vt:lpstr>Values Continue to Rise In Lunenburg Single Family Sales Past 5 Years</vt:lpstr>
      <vt:lpstr>Full and Fair Cash Value Overall Changes From Last Year </vt:lpstr>
      <vt:lpstr>Value Changes Overall By Use</vt:lpstr>
      <vt:lpstr>What Is Causing The Market to Increase What Happened In 2022?</vt:lpstr>
      <vt:lpstr>Single Family  FY23 VS. FY24</vt:lpstr>
      <vt:lpstr>CIP FY23 VS. FY24</vt:lpstr>
      <vt:lpstr>Fiscal Year 2024 Levy Limit</vt:lpstr>
      <vt:lpstr>Comparison of Surrounding Communities (Fiscal Year 2024) </vt:lpstr>
      <vt:lpstr>Residential Exemption/Tax Shift/ Small Commercial Exemption</vt:lpstr>
      <vt:lpstr>Residential Exemption/Tax Shift/ Small Commercial Exemption</vt:lpstr>
      <vt:lpstr>Action </vt:lpstr>
      <vt:lpstr> Thank You!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Town of Randolph</dc:title>
  <dc:creator>Artie Mehta</dc:creator>
  <cp:lastModifiedBy>Nate Cramer</cp:lastModifiedBy>
  <cp:revision>16</cp:revision>
  <cp:lastPrinted>2023-11-07T18:22:43Z</cp:lastPrinted>
  <dcterms:created xsi:type="dcterms:W3CDTF">2012-11-19T18:00:43Z</dcterms:created>
  <dcterms:modified xsi:type="dcterms:W3CDTF">2024-03-11T23:01:52Z</dcterms:modified>
</cp:coreProperties>
</file>