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5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59" r:id="rId3"/>
    <p:sldMasterId id="2147483779" r:id="rId4"/>
  </p:sldMasterIdLst>
  <p:notesMasterIdLst>
    <p:notesMasterId r:id="rId33"/>
  </p:notesMasterIdLst>
  <p:sldIdLst>
    <p:sldId id="262" r:id="rId5"/>
    <p:sldId id="291" r:id="rId6"/>
    <p:sldId id="325" r:id="rId7"/>
    <p:sldId id="326" r:id="rId8"/>
    <p:sldId id="303" r:id="rId9"/>
    <p:sldId id="315" r:id="rId10"/>
    <p:sldId id="313" r:id="rId11"/>
    <p:sldId id="329" r:id="rId12"/>
    <p:sldId id="314" r:id="rId13"/>
    <p:sldId id="330" r:id="rId14"/>
    <p:sldId id="321" r:id="rId15"/>
    <p:sldId id="327" r:id="rId16"/>
    <p:sldId id="279" r:id="rId17"/>
    <p:sldId id="320" r:id="rId18"/>
    <p:sldId id="308" r:id="rId19"/>
    <p:sldId id="281" r:id="rId20"/>
    <p:sldId id="324" r:id="rId21"/>
    <p:sldId id="268" r:id="rId22"/>
    <p:sldId id="305" r:id="rId23"/>
    <p:sldId id="282" r:id="rId24"/>
    <p:sldId id="272" r:id="rId25"/>
    <p:sldId id="285" r:id="rId26"/>
    <p:sldId id="319" r:id="rId27"/>
    <p:sldId id="322" r:id="rId28"/>
    <p:sldId id="323" r:id="rId29"/>
    <p:sldId id="328" r:id="rId30"/>
    <p:sldId id="301"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2" d="100"/>
          <a:sy n="52" d="100"/>
        </p:scale>
        <p:origin x="-51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6B7EC-44C5-4EE3-A2EA-EA850620FE5A}" type="datetimeFigureOut">
              <a:rPr lang="en-US" smtClean="0"/>
              <a:t>8/26/2015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6B5F5-7F8B-4718-830E-2017B97BE17B}" type="slidenum">
              <a:rPr lang="en-US" smtClean="0"/>
              <a:t>‹#›</a:t>
            </a:fld>
            <a:endParaRPr lang="en-US"/>
          </a:p>
        </p:txBody>
      </p:sp>
    </p:spTree>
    <p:extLst>
      <p:ext uri="{BB962C8B-B14F-4D97-AF65-F5344CB8AC3E}">
        <p14:creationId xmlns:p14="http://schemas.microsoft.com/office/powerpoint/2010/main" val="293489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cs typeface="+mn-cs"/>
              </a:rPr>
              <a:t>Flygt reputation </a:t>
            </a:r>
            <a:r>
              <a:rPr lang="en-US" dirty="0" smtClean="0">
                <a:cs typeface="+mn-cs"/>
              </a:rPr>
              <a:t>–Over 50 years of providing product, engineering and service solutions to the waste water market in the USA.</a:t>
            </a:r>
            <a:br>
              <a:rPr lang="en-US" dirty="0" smtClean="0">
                <a:cs typeface="+mn-cs"/>
              </a:rPr>
            </a:br>
            <a:r>
              <a:rPr lang="en-US" dirty="0" smtClean="0">
                <a:cs typeface="+mn-cs"/>
              </a:rPr>
              <a:t>Simple Easy Access Control Panel –Separates the start/run capacitors from the pump eliminating the need to pull the pump to inspect/replace capacitors.</a:t>
            </a:r>
          </a:p>
          <a:p>
            <a:pPr>
              <a:defRPr/>
            </a:pPr>
            <a:r>
              <a:rPr lang="en-US" b="1" dirty="0" smtClean="0">
                <a:cs typeface="+mn-cs"/>
              </a:rPr>
              <a:t>Added Protection </a:t>
            </a:r>
            <a:r>
              <a:rPr lang="en-US" dirty="0" smtClean="0">
                <a:cs typeface="+mn-cs"/>
              </a:rPr>
              <a:t>–Only manufacturer to use a </a:t>
            </a:r>
            <a:r>
              <a:rPr lang="en-US" b="1" dirty="0" smtClean="0">
                <a:cs typeface="+mn-cs"/>
              </a:rPr>
              <a:t>double row of lower bearings </a:t>
            </a:r>
            <a:r>
              <a:rPr lang="en-US" dirty="0" smtClean="0">
                <a:cs typeface="+mn-cs"/>
              </a:rPr>
              <a:t>and </a:t>
            </a:r>
            <a:r>
              <a:rPr lang="en-US" b="1" dirty="0" smtClean="0">
                <a:cs typeface="+mn-cs"/>
              </a:rPr>
              <a:t>two independent mechanical seals </a:t>
            </a:r>
            <a:r>
              <a:rPr lang="en-US" dirty="0" smtClean="0">
                <a:cs typeface="+mn-cs"/>
              </a:rPr>
              <a:t>resulting in longer run time between service intervals.</a:t>
            </a:r>
            <a:br>
              <a:rPr lang="en-US" dirty="0" smtClean="0">
                <a:cs typeface="+mn-cs"/>
              </a:rPr>
            </a:br>
            <a:r>
              <a:rPr lang="en-US" b="1" dirty="0" smtClean="0">
                <a:cs typeface="+mn-cs"/>
              </a:rPr>
              <a:t>Longer Motor Life </a:t>
            </a:r>
            <a:r>
              <a:rPr lang="en-US" dirty="0" smtClean="0">
                <a:cs typeface="+mn-cs"/>
              </a:rPr>
              <a:t>–Method used to insulate windings eliminates air pockets allowing the motor to run at a lower temperature extending motor life.</a:t>
            </a:r>
            <a:br>
              <a:rPr lang="en-US" dirty="0" smtClean="0">
                <a:cs typeface="+mn-cs"/>
              </a:rPr>
            </a:br>
            <a:r>
              <a:rPr lang="en-US" dirty="0" smtClean="0">
                <a:cs typeface="+mn-cs"/>
              </a:rPr>
              <a:t>Better Performance -Higher head capacity and more flow at run-out.</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49F8071A-57BB-485A-AE37-EA847A1DFE79}"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22085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image" Target="../media/image22.jpe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21.jpe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image" Target="../media/image20.png"/><Relationship Id="rId5" Type="http://schemas.openxmlformats.org/officeDocument/2006/relationships/tags" Target="../tags/tag13.xml"/><Relationship Id="rId10" Type="http://schemas.openxmlformats.org/officeDocument/2006/relationships/image" Target="../media/image18.emf"/><Relationship Id="rId4" Type="http://schemas.openxmlformats.org/officeDocument/2006/relationships/tags" Target="../tags/tag12.xml"/><Relationship Id="rId9" Type="http://schemas.openxmlformats.org/officeDocument/2006/relationships/oleObject" Target="../embeddings/oleObject2.bin"/><Relationship Id="rId14" Type="http://schemas.openxmlformats.org/officeDocument/2006/relationships/image" Target="../media/image2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9.jpeg"/><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tags" Target="../tags/tag21.xml"/><Relationship Id="rId11" Type="http://schemas.openxmlformats.org/officeDocument/2006/relationships/image" Target="../media/image18.emf"/><Relationship Id="rId5" Type="http://schemas.openxmlformats.org/officeDocument/2006/relationships/tags" Target="../tags/tag20.xml"/><Relationship Id="rId10" Type="http://schemas.openxmlformats.org/officeDocument/2006/relationships/oleObject" Target="../embeddings/oleObject3.bin"/><Relationship Id="rId4" Type="http://schemas.openxmlformats.org/officeDocument/2006/relationships/tags" Target="../tags/tag19.xml"/><Relationship Id="rId9"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19.jpeg"/><Relationship Id="rId2" Type="http://schemas.openxmlformats.org/officeDocument/2006/relationships/tags" Target="../tags/tag24.xml"/><Relationship Id="rId1" Type="http://schemas.openxmlformats.org/officeDocument/2006/relationships/vmlDrawing" Target="../drawings/vmlDrawing4.vml"/><Relationship Id="rId6" Type="http://schemas.openxmlformats.org/officeDocument/2006/relationships/tags" Target="../tags/tag28.xml"/><Relationship Id="rId11" Type="http://schemas.openxmlformats.org/officeDocument/2006/relationships/image" Target="../media/image18.emf"/><Relationship Id="rId5" Type="http://schemas.openxmlformats.org/officeDocument/2006/relationships/tags" Target="../tags/tag27.xml"/><Relationship Id="rId10" Type="http://schemas.openxmlformats.org/officeDocument/2006/relationships/oleObject" Target="../embeddings/oleObject4.bin"/><Relationship Id="rId4" Type="http://schemas.openxmlformats.org/officeDocument/2006/relationships/tags" Target="../tags/tag26.xml"/><Relationship Id="rId9"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19.jpeg"/><Relationship Id="rId2" Type="http://schemas.openxmlformats.org/officeDocument/2006/relationships/tags" Target="../tags/tag31.xml"/><Relationship Id="rId1" Type="http://schemas.openxmlformats.org/officeDocument/2006/relationships/vmlDrawing" Target="../drawings/vmlDrawing5.vml"/><Relationship Id="rId6" Type="http://schemas.openxmlformats.org/officeDocument/2006/relationships/tags" Target="../tags/tag35.xml"/><Relationship Id="rId11" Type="http://schemas.openxmlformats.org/officeDocument/2006/relationships/image" Target="../media/image18.emf"/><Relationship Id="rId5" Type="http://schemas.openxmlformats.org/officeDocument/2006/relationships/tags" Target="../tags/tag34.xml"/><Relationship Id="rId10" Type="http://schemas.openxmlformats.org/officeDocument/2006/relationships/oleObject" Target="../embeddings/oleObject5.bin"/><Relationship Id="rId4" Type="http://schemas.openxmlformats.org/officeDocument/2006/relationships/tags" Target="../tags/tag33.xml"/><Relationship Id="rId9"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19.jpeg"/><Relationship Id="rId2" Type="http://schemas.openxmlformats.org/officeDocument/2006/relationships/tags" Target="../tags/tag38.xml"/><Relationship Id="rId1" Type="http://schemas.openxmlformats.org/officeDocument/2006/relationships/vmlDrawing" Target="../drawings/vmlDrawing6.vml"/><Relationship Id="rId6" Type="http://schemas.openxmlformats.org/officeDocument/2006/relationships/tags" Target="../tags/tag42.xml"/><Relationship Id="rId11" Type="http://schemas.openxmlformats.org/officeDocument/2006/relationships/image" Target="../media/image18.emf"/><Relationship Id="rId5" Type="http://schemas.openxmlformats.org/officeDocument/2006/relationships/tags" Target="../tags/tag41.xml"/><Relationship Id="rId10" Type="http://schemas.openxmlformats.org/officeDocument/2006/relationships/oleObject" Target="../embeddings/oleObject6.bin"/><Relationship Id="rId4" Type="http://schemas.openxmlformats.org/officeDocument/2006/relationships/tags" Target="../tags/tag40.xml"/><Relationship Id="rId9"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19.jpeg"/><Relationship Id="rId2" Type="http://schemas.openxmlformats.org/officeDocument/2006/relationships/tags" Target="../tags/tag45.xml"/><Relationship Id="rId1" Type="http://schemas.openxmlformats.org/officeDocument/2006/relationships/vmlDrawing" Target="../drawings/vmlDrawing7.vml"/><Relationship Id="rId6" Type="http://schemas.openxmlformats.org/officeDocument/2006/relationships/tags" Target="../tags/tag49.xml"/><Relationship Id="rId11" Type="http://schemas.openxmlformats.org/officeDocument/2006/relationships/image" Target="../media/image18.emf"/><Relationship Id="rId5" Type="http://schemas.openxmlformats.org/officeDocument/2006/relationships/tags" Target="../tags/tag48.xml"/><Relationship Id="rId10" Type="http://schemas.openxmlformats.org/officeDocument/2006/relationships/oleObject" Target="../embeddings/oleObject7.bin"/><Relationship Id="rId4" Type="http://schemas.openxmlformats.org/officeDocument/2006/relationships/tags" Target="../tags/tag47.xml"/><Relationship Id="rId9"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9.jpeg"/><Relationship Id="rId2" Type="http://schemas.openxmlformats.org/officeDocument/2006/relationships/tags" Target="../tags/tag52.xml"/><Relationship Id="rId1" Type="http://schemas.openxmlformats.org/officeDocument/2006/relationships/vmlDrawing" Target="../drawings/vmlDrawing8.vml"/><Relationship Id="rId6" Type="http://schemas.openxmlformats.org/officeDocument/2006/relationships/tags" Target="../tags/tag56.xml"/><Relationship Id="rId11" Type="http://schemas.openxmlformats.org/officeDocument/2006/relationships/image" Target="../media/image18.emf"/><Relationship Id="rId5" Type="http://schemas.openxmlformats.org/officeDocument/2006/relationships/tags" Target="../tags/tag55.xml"/><Relationship Id="rId10" Type="http://schemas.openxmlformats.org/officeDocument/2006/relationships/oleObject" Target="../embeddings/oleObject8.bin"/><Relationship Id="rId4" Type="http://schemas.openxmlformats.org/officeDocument/2006/relationships/tags" Target="../tags/tag54.xml"/><Relationship Id="rId9"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569ED7-68A7-4E25-B814-3AB509DEE5D2}" type="datetimeFigureOut">
              <a:rPr lang="en-US">
                <a:solidFill>
                  <a:srgbClr val="FFFFFF">
                    <a:tint val="75000"/>
                  </a:srgbClr>
                </a:solidFill>
              </a:rPr>
              <a:pPr>
                <a:defRPr/>
              </a:pPr>
              <a:t>8/26/2015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F8EB1E81-F186-4F1F-955E-A14B83D65238}" type="slidenum">
              <a:rPr lang="en-US" altLang="en-US"/>
              <a:pPr/>
              <a:t>‹#›</a:t>
            </a:fld>
            <a:endParaRPr lang="en-US" altLang="en-US"/>
          </a:p>
        </p:txBody>
      </p:sp>
    </p:spTree>
    <p:extLst>
      <p:ext uri="{BB962C8B-B14F-4D97-AF65-F5344CB8AC3E}">
        <p14:creationId xmlns:p14="http://schemas.microsoft.com/office/powerpoint/2010/main" val="89712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4F0F04-9FBE-4C2A-AA89-9E5D188E6D4F}" type="datetimeFigureOut">
              <a:rPr lang="en-US">
                <a:solidFill>
                  <a:srgbClr val="FFFFFF">
                    <a:tint val="75000"/>
                  </a:srgbClr>
                </a:solidFill>
              </a:rPr>
              <a:pPr>
                <a:defRPr/>
              </a:pPr>
              <a:t>8/26/2015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9FE0E2C9-BEF6-4D5F-B69E-37136B5F1F3C}" type="slidenum">
              <a:rPr lang="en-US" altLang="en-US"/>
              <a:pPr/>
              <a:t>‹#›</a:t>
            </a:fld>
            <a:endParaRPr lang="en-US" altLang="en-US"/>
          </a:p>
        </p:txBody>
      </p:sp>
    </p:spTree>
    <p:extLst>
      <p:ext uri="{BB962C8B-B14F-4D97-AF65-F5344CB8AC3E}">
        <p14:creationId xmlns:p14="http://schemas.microsoft.com/office/powerpoint/2010/main" val="261728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7BAD56-C6AF-436B-B8EE-08EAAF7BD416}" type="datetimeFigureOut">
              <a:rPr lang="en-US">
                <a:solidFill>
                  <a:srgbClr val="FFFFFF">
                    <a:tint val="75000"/>
                  </a:srgbClr>
                </a:solidFill>
              </a:rPr>
              <a:pPr>
                <a:defRPr/>
              </a:pPr>
              <a:t>8/26/2015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31FC733-D06D-44AC-A689-7C9CE63FA4F0}" type="slidenum">
              <a:rPr lang="en-US" altLang="en-US"/>
              <a:pPr/>
              <a:t>‹#›</a:t>
            </a:fld>
            <a:endParaRPr lang="en-US" altLang="en-US"/>
          </a:p>
        </p:txBody>
      </p:sp>
    </p:spTree>
    <p:extLst>
      <p:ext uri="{BB962C8B-B14F-4D97-AF65-F5344CB8AC3E}">
        <p14:creationId xmlns:p14="http://schemas.microsoft.com/office/powerpoint/2010/main" val="70361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Blue Aqua">
    <p:spTree>
      <p:nvGrpSpPr>
        <p:cNvPr id="1" name=""/>
        <p:cNvGrpSpPr/>
        <p:nvPr/>
      </p:nvGrpSpPr>
      <p:grpSpPr>
        <a:xfrm>
          <a:off x="0" y="0"/>
          <a:ext cx="0" cy="0"/>
          <a:chOff x="0" y="0"/>
          <a:chExt cx="0" cy="0"/>
        </a:xfrm>
      </p:grpSpPr>
      <p:pic>
        <p:nvPicPr>
          <p:cNvPr id="6" name="Picture 8" descr="Xylem_blue_aqua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9576"/>
            <a:ext cx="12192000" cy="3736975"/>
          </a:xfrm>
          <a:prstGeom prst="rect">
            <a:avLst/>
          </a:prstGeom>
          <a:noFill/>
          <a:ln w="9525">
            <a:noFill/>
            <a:miter lim="800000"/>
            <a:headEnd/>
            <a:tailEnd/>
          </a:ln>
        </p:spPr>
      </p:pic>
      <p:pic>
        <p:nvPicPr>
          <p:cNvPr id="7" name="Picture 9" descr="Xylem_tag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pic>
        <p:nvPicPr>
          <p:cNvPr id="8" name="Picture 10" descr="Xylem_blue_aqua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09576"/>
            <a:ext cx="12192000" cy="3736975"/>
          </a:xfrm>
          <a:prstGeom prst="rect">
            <a:avLst/>
          </a:prstGeom>
          <a:noFill/>
          <a:ln w="9525">
            <a:noFill/>
            <a:miter lim="800000"/>
            <a:headEnd/>
            <a:tailEnd/>
          </a:ln>
        </p:spPr>
      </p:pic>
      <p:pic>
        <p:nvPicPr>
          <p:cNvPr id="10" name="Picture 11"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9" name="Picture Placeholder 8"/>
          <p:cNvSpPr>
            <a:spLocks noGrp="1"/>
          </p:cNvSpPr>
          <p:nvPr>
            <p:ph type="pic" sz="quarter" idx="10"/>
          </p:nvPr>
        </p:nvSpPr>
        <p:spPr>
          <a:xfrm>
            <a:off x="0" y="4142154"/>
            <a:ext cx="12192000" cy="2715847"/>
          </a:xfrm>
          <a:solidFill>
            <a:schemeClr val="bg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588767" y="1884229"/>
            <a:ext cx="10363200" cy="1470025"/>
          </a:xfrm>
        </p:spPr>
        <p:txBody>
          <a:bodyPr/>
          <a:lstStyle>
            <a:lvl1pPr>
              <a:lnSpc>
                <a:spcPts val="5000"/>
              </a:lnSpc>
              <a:defRPr sz="4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85800"/>
            <a:ext cx="10363200" cy="422029"/>
          </a:xfrm>
        </p:spPr>
        <p:txBody>
          <a:bodyPr/>
          <a:lstStyle>
            <a:lvl1pPr marL="0" indent="0" algn="l">
              <a:buNone/>
              <a:defRPr sz="14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pic>
        <p:nvPicPr>
          <p:cNvPr id="11" name="Picture 1"/>
          <p:cNvPicPr>
            <a:picLocks noChangeAspect="1" noChangeArrowheads="1"/>
          </p:cNvPicPr>
          <p:nvPr userDrawn="1"/>
        </p:nvPicPr>
        <p:blipFill>
          <a:blip r:embed="rId4"/>
          <a:srcRect/>
          <a:stretch>
            <a:fillRect/>
          </a:stretch>
        </p:blipFill>
        <p:spPr bwMode="auto">
          <a:xfrm>
            <a:off x="10045255" y="6285212"/>
            <a:ext cx="1855927" cy="509871"/>
          </a:xfrm>
          <a:prstGeom prst="rect">
            <a:avLst/>
          </a:prstGeom>
          <a:noFill/>
          <a:ln w="9525">
            <a:noFill/>
            <a:miter lim="800000"/>
            <a:headEnd/>
            <a:tailEnd/>
          </a:ln>
          <a:effectLst/>
        </p:spPr>
      </p:pic>
    </p:spTree>
    <p:extLst>
      <p:ext uri="{BB962C8B-B14F-4D97-AF65-F5344CB8AC3E}">
        <p14:creationId xmlns:p14="http://schemas.microsoft.com/office/powerpoint/2010/main" val="2475533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2 Blue Aqua">
    <p:spTree>
      <p:nvGrpSpPr>
        <p:cNvPr id="1" name=""/>
        <p:cNvGrpSpPr/>
        <p:nvPr/>
      </p:nvGrpSpPr>
      <p:grpSpPr>
        <a:xfrm>
          <a:off x="0" y="0"/>
          <a:ext cx="0" cy="0"/>
          <a:chOff x="0" y="0"/>
          <a:chExt cx="0" cy="0"/>
        </a:xfrm>
      </p:grpSpPr>
      <p:pic>
        <p:nvPicPr>
          <p:cNvPr id="7" name="Picture 8" descr="Xylem_blue_aqua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9576"/>
            <a:ext cx="12192000" cy="3736975"/>
          </a:xfrm>
          <a:prstGeom prst="rect">
            <a:avLst/>
          </a:prstGeom>
          <a:noFill/>
          <a:ln w="9525">
            <a:noFill/>
            <a:miter lim="800000"/>
            <a:headEnd/>
            <a:tailEnd/>
          </a:ln>
        </p:spPr>
      </p:pic>
      <p:pic>
        <p:nvPicPr>
          <p:cNvPr id="8" name="Picture 9" descr="Xylem_tag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pic>
        <p:nvPicPr>
          <p:cNvPr id="10" name="Picture 10" descr="Xylem_blue_aqua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09576"/>
            <a:ext cx="12192000" cy="3736975"/>
          </a:xfrm>
          <a:prstGeom prst="rect">
            <a:avLst/>
          </a:prstGeom>
          <a:noFill/>
          <a:ln w="9525">
            <a:noFill/>
            <a:miter lim="800000"/>
            <a:headEnd/>
            <a:tailEnd/>
          </a:ln>
        </p:spPr>
      </p:pic>
      <p:pic>
        <p:nvPicPr>
          <p:cNvPr id="11" name="Picture 11"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9" name="Picture Placeholder 8"/>
          <p:cNvSpPr>
            <a:spLocks noGrp="1"/>
          </p:cNvSpPr>
          <p:nvPr>
            <p:ph type="pic" sz="quarter" idx="10"/>
          </p:nvPr>
        </p:nvSpPr>
        <p:spPr>
          <a:xfrm>
            <a:off x="1" y="4142154"/>
            <a:ext cx="4676204" cy="2715847"/>
          </a:xfrm>
          <a:solidFill>
            <a:schemeClr val="bg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12" name="Picture Placeholder 8"/>
          <p:cNvSpPr>
            <a:spLocks noGrp="1"/>
          </p:cNvSpPr>
          <p:nvPr>
            <p:ph type="pic" sz="quarter" idx="12"/>
          </p:nvPr>
        </p:nvSpPr>
        <p:spPr>
          <a:xfrm>
            <a:off x="4676205" y="4142154"/>
            <a:ext cx="7515796" cy="2715847"/>
          </a:xfrm>
          <a:solidFill>
            <a:schemeClr val="tx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588767" y="1883665"/>
            <a:ext cx="10363200" cy="1470025"/>
          </a:xfrm>
        </p:spPr>
        <p:txBody>
          <a:bodyPr/>
          <a:lstStyle>
            <a:lvl1pPr>
              <a:lnSpc>
                <a:spcPts val="5000"/>
              </a:lnSpc>
              <a:defRPr sz="4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85033"/>
            <a:ext cx="10363200" cy="422029"/>
          </a:xfrm>
        </p:spPr>
        <p:txBody>
          <a:bodyPr/>
          <a:lstStyle>
            <a:lvl1pPr marL="0" indent="0" algn="l">
              <a:buNone/>
              <a:defRPr sz="14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2085647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Blue Aqua">
    <p:spTree>
      <p:nvGrpSpPr>
        <p:cNvPr id="1" name=""/>
        <p:cNvGrpSpPr/>
        <p:nvPr/>
      </p:nvGrpSpPr>
      <p:grpSpPr>
        <a:xfrm>
          <a:off x="0" y="0"/>
          <a:ext cx="0" cy="0"/>
          <a:chOff x="0" y="0"/>
          <a:chExt cx="0" cy="0"/>
        </a:xfrm>
      </p:grpSpPr>
      <p:pic>
        <p:nvPicPr>
          <p:cNvPr id="6" name="Picture 8" descr="Xylem_blue_aqua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09576"/>
            <a:ext cx="12192000" cy="3736975"/>
          </a:xfrm>
          <a:prstGeom prst="rect">
            <a:avLst/>
          </a:prstGeom>
          <a:noFill/>
          <a:ln w="9525">
            <a:noFill/>
            <a:miter lim="800000"/>
            <a:headEnd/>
            <a:tailEnd/>
          </a:ln>
        </p:spPr>
      </p:pic>
      <p:pic>
        <p:nvPicPr>
          <p:cNvPr id="7" name="Picture 9"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9" name="Picture Placeholder 8"/>
          <p:cNvSpPr>
            <a:spLocks noGrp="1"/>
          </p:cNvSpPr>
          <p:nvPr>
            <p:ph type="pic" sz="quarter" idx="10"/>
          </p:nvPr>
        </p:nvSpPr>
        <p:spPr>
          <a:xfrm>
            <a:off x="0" y="4142154"/>
            <a:ext cx="12192000" cy="2715847"/>
          </a:xfrm>
          <a:solidFill>
            <a:schemeClr val="bg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588767" y="1884229"/>
            <a:ext cx="10363200" cy="1470025"/>
          </a:xfrm>
        </p:spPr>
        <p:txBody>
          <a:bodyPr/>
          <a:lstStyle>
            <a:lvl1pPr>
              <a:lnSpc>
                <a:spcPts val="5000"/>
              </a:lnSpc>
              <a:defRPr sz="4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24960"/>
            <a:ext cx="10363200" cy="422029"/>
          </a:xfrm>
        </p:spPr>
        <p:txBody>
          <a:bodyPr/>
          <a:lstStyle>
            <a:lvl1pPr marL="0" indent="0" algn="l">
              <a:buNone/>
              <a:defRPr sz="18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165730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2 Blue Aqua">
    <p:spTree>
      <p:nvGrpSpPr>
        <p:cNvPr id="1" name=""/>
        <p:cNvGrpSpPr/>
        <p:nvPr/>
      </p:nvGrpSpPr>
      <p:grpSpPr>
        <a:xfrm>
          <a:off x="0" y="0"/>
          <a:ext cx="0" cy="0"/>
          <a:chOff x="0" y="0"/>
          <a:chExt cx="0" cy="0"/>
        </a:xfrm>
      </p:grpSpPr>
      <p:pic>
        <p:nvPicPr>
          <p:cNvPr id="7" name="Picture 8" descr="Xylem_blue_aqua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09576"/>
            <a:ext cx="12192000" cy="3736975"/>
          </a:xfrm>
          <a:prstGeom prst="rect">
            <a:avLst/>
          </a:prstGeom>
          <a:noFill/>
          <a:ln w="9525">
            <a:noFill/>
            <a:miter lim="800000"/>
            <a:headEnd/>
            <a:tailEnd/>
          </a:ln>
        </p:spPr>
      </p:pic>
      <p:pic>
        <p:nvPicPr>
          <p:cNvPr id="8" name="Picture 9"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9" name="Picture Placeholder 8"/>
          <p:cNvSpPr>
            <a:spLocks noGrp="1"/>
          </p:cNvSpPr>
          <p:nvPr>
            <p:ph type="pic" sz="quarter" idx="10"/>
          </p:nvPr>
        </p:nvSpPr>
        <p:spPr>
          <a:xfrm>
            <a:off x="1" y="4142154"/>
            <a:ext cx="4676204" cy="2715847"/>
          </a:xfrm>
          <a:solidFill>
            <a:schemeClr val="bg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12" name="Picture Placeholder 8"/>
          <p:cNvSpPr>
            <a:spLocks noGrp="1"/>
          </p:cNvSpPr>
          <p:nvPr>
            <p:ph type="pic" sz="quarter" idx="12"/>
          </p:nvPr>
        </p:nvSpPr>
        <p:spPr>
          <a:xfrm>
            <a:off x="4676205" y="4142154"/>
            <a:ext cx="7515796" cy="2715847"/>
          </a:xfrm>
          <a:solidFill>
            <a:schemeClr val="tx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588767" y="1883665"/>
            <a:ext cx="10363200" cy="1470025"/>
          </a:xfrm>
        </p:spPr>
        <p:txBody>
          <a:bodyPr/>
          <a:lstStyle>
            <a:lvl1pPr>
              <a:lnSpc>
                <a:spcPts val="5000"/>
              </a:lnSpc>
              <a:defRPr sz="4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24193"/>
            <a:ext cx="10363200" cy="422029"/>
          </a:xfrm>
        </p:spPr>
        <p:txBody>
          <a:bodyPr/>
          <a:lstStyle>
            <a:lvl1pPr marL="0" indent="0" algn="l">
              <a:buNone/>
              <a:defRPr sz="18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2021341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Indigo Blue">
    <p:spTree>
      <p:nvGrpSpPr>
        <p:cNvPr id="1" name=""/>
        <p:cNvGrpSpPr/>
        <p:nvPr/>
      </p:nvGrpSpPr>
      <p:grpSpPr>
        <a:xfrm>
          <a:off x="0" y="0"/>
          <a:ext cx="0" cy="0"/>
          <a:chOff x="0" y="0"/>
          <a:chExt cx="0" cy="0"/>
        </a:xfrm>
      </p:grpSpPr>
      <p:pic>
        <p:nvPicPr>
          <p:cNvPr id="6" name="Picture 8" descr="Xylem_indigo_blue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11163"/>
            <a:ext cx="12192000" cy="3740150"/>
          </a:xfrm>
          <a:prstGeom prst="rect">
            <a:avLst/>
          </a:prstGeom>
          <a:noFill/>
          <a:ln w="9525">
            <a:noFill/>
            <a:miter lim="800000"/>
            <a:headEnd/>
            <a:tailEnd/>
          </a:ln>
        </p:spPr>
      </p:pic>
      <p:pic>
        <p:nvPicPr>
          <p:cNvPr id="7" name="Picture 9" descr="Xylem_tag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pic>
        <p:nvPicPr>
          <p:cNvPr id="8" name="Picture 10" descr="Xylem_indigo_blu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11163"/>
            <a:ext cx="12192000" cy="3740150"/>
          </a:xfrm>
          <a:prstGeom prst="rect">
            <a:avLst/>
          </a:prstGeom>
          <a:noFill/>
          <a:ln w="9525">
            <a:noFill/>
            <a:miter lim="800000"/>
            <a:headEnd/>
            <a:tailEnd/>
          </a:ln>
        </p:spPr>
      </p:pic>
      <p:pic>
        <p:nvPicPr>
          <p:cNvPr id="10" name="Picture 11"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9" name="Picture Placeholder 8"/>
          <p:cNvSpPr>
            <a:spLocks noGrp="1"/>
          </p:cNvSpPr>
          <p:nvPr>
            <p:ph type="pic" sz="quarter" idx="10"/>
          </p:nvPr>
        </p:nvSpPr>
        <p:spPr>
          <a:xfrm>
            <a:off x="0" y="4142154"/>
            <a:ext cx="12192000" cy="2715847"/>
          </a:xfrm>
          <a:solidFill>
            <a:schemeClr val="accent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588767" y="1883665"/>
            <a:ext cx="10363200" cy="1470025"/>
          </a:xfrm>
        </p:spPr>
        <p:txBody>
          <a:bodyPr/>
          <a:lstStyle>
            <a:lvl1pPr>
              <a:lnSpc>
                <a:spcPts val="5000"/>
              </a:lnSpc>
              <a:defRPr sz="4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85033"/>
            <a:ext cx="10363200" cy="422029"/>
          </a:xfrm>
        </p:spPr>
        <p:txBody>
          <a:bodyPr/>
          <a:lstStyle>
            <a:lvl1pPr marL="0" indent="0" algn="l">
              <a:buNone/>
              <a:defRPr sz="14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pic>
        <p:nvPicPr>
          <p:cNvPr id="12" name="Picture 1"/>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223383" y="6082019"/>
            <a:ext cx="1733725" cy="650147"/>
          </a:xfrm>
          <a:prstGeom prst="rect">
            <a:avLst/>
          </a:prstGeom>
          <a:noFill/>
          <a:ln w="9525">
            <a:noFill/>
            <a:miter lim="800000"/>
            <a:headEnd/>
            <a:tailEnd/>
          </a:ln>
          <a:effectLst/>
        </p:spPr>
      </p:pic>
    </p:spTree>
    <p:extLst>
      <p:ext uri="{BB962C8B-B14F-4D97-AF65-F5344CB8AC3E}">
        <p14:creationId xmlns:p14="http://schemas.microsoft.com/office/powerpoint/2010/main" val="341893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2 Indigo Blue">
    <p:spTree>
      <p:nvGrpSpPr>
        <p:cNvPr id="1" name=""/>
        <p:cNvGrpSpPr/>
        <p:nvPr/>
      </p:nvGrpSpPr>
      <p:grpSpPr>
        <a:xfrm>
          <a:off x="0" y="0"/>
          <a:ext cx="0" cy="0"/>
          <a:chOff x="0" y="0"/>
          <a:chExt cx="0" cy="0"/>
        </a:xfrm>
      </p:grpSpPr>
      <p:pic>
        <p:nvPicPr>
          <p:cNvPr id="7" name="Picture 8" descr="Xylem_indigo_blue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11163"/>
            <a:ext cx="12192000" cy="3740150"/>
          </a:xfrm>
          <a:prstGeom prst="rect">
            <a:avLst/>
          </a:prstGeom>
          <a:noFill/>
          <a:ln w="9525">
            <a:noFill/>
            <a:miter lim="800000"/>
            <a:headEnd/>
            <a:tailEnd/>
          </a:ln>
        </p:spPr>
      </p:pic>
      <p:pic>
        <p:nvPicPr>
          <p:cNvPr id="8" name="Picture 9" descr="Xylem_tag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pic>
        <p:nvPicPr>
          <p:cNvPr id="10" name="Picture 10" descr="Xylem_indigo_blu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11163"/>
            <a:ext cx="12192000" cy="3740150"/>
          </a:xfrm>
          <a:prstGeom prst="rect">
            <a:avLst/>
          </a:prstGeom>
          <a:noFill/>
          <a:ln w="9525">
            <a:noFill/>
            <a:miter lim="800000"/>
            <a:headEnd/>
            <a:tailEnd/>
          </a:ln>
        </p:spPr>
      </p:pic>
      <p:pic>
        <p:nvPicPr>
          <p:cNvPr id="11" name="Picture 11"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9" name="Picture Placeholder 8"/>
          <p:cNvSpPr>
            <a:spLocks noGrp="1"/>
          </p:cNvSpPr>
          <p:nvPr>
            <p:ph type="pic" sz="quarter" idx="10"/>
          </p:nvPr>
        </p:nvSpPr>
        <p:spPr>
          <a:xfrm>
            <a:off x="1" y="4142154"/>
            <a:ext cx="4676204" cy="2715847"/>
          </a:xfrm>
          <a:solidFill>
            <a:schemeClr val="accent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12" name="Picture Placeholder 8"/>
          <p:cNvSpPr>
            <a:spLocks noGrp="1"/>
          </p:cNvSpPr>
          <p:nvPr>
            <p:ph type="pic" sz="quarter" idx="12"/>
          </p:nvPr>
        </p:nvSpPr>
        <p:spPr>
          <a:xfrm>
            <a:off x="4676205" y="4142154"/>
            <a:ext cx="7515796" cy="2715847"/>
          </a:xfrm>
          <a:solidFill>
            <a:schemeClr val="bg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588767" y="1883665"/>
            <a:ext cx="10363200" cy="1470025"/>
          </a:xfrm>
        </p:spPr>
        <p:txBody>
          <a:bodyPr/>
          <a:lstStyle>
            <a:lvl1pPr>
              <a:lnSpc>
                <a:spcPts val="5000"/>
              </a:lnSpc>
              <a:defRPr sz="4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85033"/>
            <a:ext cx="10363200" cy="422029"/>
          </a:xfrm>
        </p:spPr>
        <p:txBody>
          <a:bodyPr/>
          <a:lstStyle>
            <a:lvl1pPr marL="0" indent="0" algn="l">
              <a:buNone/>
              <a:defRPr sz="14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334536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Indigo Blue">
    <p:spTree>
      <p:nvGrpSpPr>
        <p:cNvPr id="1" name=""/>
        <p:cNvGrpSpPr/>
        <p:nvPr/>
      </p:nvGrpSpPr>
      <p:grpSpPr>
        <a:xfrm>
          <a:off x="0" y="0"/>
          <a:ext cx="0" cy="0"/>
          <a:chOff x="0" y="0"/>
          <a:chExt cx="0" cy="0"/>
        </a:xfrm>
      </p:grpSpPr>
      <p:pic>
        <p:nvPicPr>
          <p:cNvPr id="6" name="Picture 8" descr="Xylem_indigo_blu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11163"/>
            <a:ext cx="12192000" cy="3740150"/>
          </a:xfrm>
          <a:prstGeom prst="rect">
            <a:avLst/>
          </a:prstGeom>
          <a:noFill/>
          <a:ln w="9525">
            <a:noFill/>
            <a:miter lim="800000"/>
            <a:headEnd/>
            <a:tailEnd/>
          </a:ln>
        </p:spPr>
      </p:pic>
      <p:pic>
        <p:nvPicPr>
          <p:cNvPr id="7" name="Picture 9"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9" name="Picture Placeholder 8"/>
          <p:cNvSpPr>
            <a:spLocks noGrp="1"/>
          </p:cNvSpPr>
          <p:nvPr>
            <p:ph type="pic" sz="quarter" idx="10"/>
          </p:nvPr>
        </p:nvSpPr>
        <p:spPr>
          <a:xfrm>
            <a:off x="0" y="4142154"/>
            <a:ext cx="12192000" cy="2715847"/>
          </a:xfrm>
          <a:solidFill>
            <a:schemeClr val="accent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588767" y="1883665"/>
            <a:ext cx="10363200" cy="1470025"/>
          </a:xfrm>
        </p:spPr>
        <p:txBody>
          <a:bodyPr/>
          <a:lstStyle>
            <a:lvl1pPr>
              <a:lnSpc>
                <a:spcPts val="5000"/>
              </a:lnSpc>
              <a:defRPr sz="4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24193"/>
            <a:ext cx="10363200" cy="422029"/>
          </a:xfrm>
        </p:spPr>
        <p:txBody>
          <a:bodyPr/>
          <a:lstStyle>
            <a:lvl1pPr marL="0" indent="0" algn="l">
              <a:buNone/>
              <a:defRPr sz="18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pic>
        <p:nvPicPr>
          <p:cNvPr id="8" name="Picture 1"/>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256940" y="6014907"/>
            <a:ext cx="1733725" cy="650147"/>
          </a:xfrm>
          <a:prstGeom prst="rect">
            <a:avLst/>
          </a:prstGeom>
          <a:noFill/>
          <a:ln w="9525">
            <a:noFill/>
            <a:miter lim="800000"/>
            <a:headEnd/>
            <a:tailEnd/>
          </a:ln>
          <a:effectLst/>
        </p:spPr>
      </p:pic>
    </p:spTree>
    <p:extLst>
      <p:ext uri="{BB962C8B-B14F-4D97-AF65-F5344CB8AC3E}">
        <p14:creationId xmlns:p14="http://schemas.microsoft.com/office/powerpoint/2010/main" val="689844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2 Indigo Blue">
    <p:spTree>
      <p:nvGrpSpPr>
        <p:cNvPr id="1" name=""/>
        <p:cNvGrpSpPr/>
        <p:nvPr/>
      </p:nvGrpSpPr>
      <p:grpSpPr>
        <a:xfrm>
          <a:off x="0" y="0"/>
          <a:ext cx="0" cy="0"/>
          <a:chOff x="0" y="0"/>
          <a:chExt cx="0" cy="0"/>
        </a:xfrm>
      </p:grpSpPr>
      <p:pic>
        <p:nvPicPr>
          <p:cNvPr id="7" name="Picture 8" descr="Xylem_indigo_blu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11163"/>
            <a:ext cx="12192000" cy="3740150"/>
          </a:xfrm>
          <a:prstGeom prst="rect">
            <a:avLst/>
          </a:prstGeom>
          <a:noFill/>
          <a:ln w="9525">
            <a:noFill/>
            <a:miter lim="800000"/>
            <a:headEnd/>
            <a:tailEnd/>
          </a:ln>
        </p:spPr>
      </p:pic>
      <p:pic>
        <p:nvPicPr>
          <p:cNvPr id="8" name="Picture 9"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9" name="Picture Placeholder 8"/>
          <p:cNvSpPr>
            <a:spLocks noGrp="1"/>
          </p:cNvSpPr>
          <p:nvPr>
            <p:ph type="pic" sz="quarter" idx="10"/>
          </p:nvPr>
        </p:nvSpPr>
        <p:spPr>
          <a:xfrm>
            <a:off x="1" y="4142154"/>
            <a:ext cx="4676204" cy="2715847"/>
          </a:xfrm>
          <a:solidFill>
            <a:schemeClr val="accent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12" name="Picture Placeholder 8"/>
          <p:cNvSpPr>
            <a:spLocks noGrp="1"/>
          </p:cNvSpPr>
          <p:nvPr>
            <p:ph type="pic" sz="quarter" idx="12"/>
          </p:nvPr>
        </p:nvSpPr>
        <p:spPr>
          <a:xfrm>
            <a:off x="4676205" y="4142154"/>
            <a:ext cx="7515796" cy="2715847"/>
          </a:xfrm>
          <a:solidFill>
            <a:schemeClr val="bg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588767" y="1883665"/>
            <a:ext cx="10363200" cy="1470025"/>
          </a:xfrm>
        </p:spPr>
        <p:txBody>
          <a:bodyPr/>
          <a:lstStyle>
            <a:lvl1pPr>
              <a:lnSpc>
                <a:spcPts val="5000"/>
              </a:lnSpc>
              <a:defRPr sz="4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24193"/>
            <a:ext cx="10363200" cy="422029"/>
          </a:xfrm>
        </p:spPr>
        <p:txBody>
          <a:bodyPr/>
          <a:lstStyle>
            <a:lvl1pPr marL="0" indent="0" algn="l">
              <a:buNone/>
              <a:defRPr sz="18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349930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5DAB63-B0BB-408E-8EC2-D49FE5F73031}" type="datetimeFigureOut">
              <a:rPr lang="en-US">
                <a:solidFill>
                  <a:srgbClr val="FFFFFF">
                    <a:tint val="75000"/>
                  </a:srgbClr>
                </a:solidFill>
              </a:rPr>
              <a:pPr>
                <a:defRPr/>
              </a:pPr>
              <a:t>8/26/2015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330853EC-2B00-4EE9-B60B-8656DD86E4E6}" type="slidenum">
              <a:rPr lang="en-US" altLang="en-US"/>
              <a:pPr/>
              <a:t>‹#›</a:t>
            </a:fld>
            <a:endParaRPr lang="en-US" altLang="en-US"/>
          </a:p>
        </p:txBody>
      </p:sp>
    </p:spTree>
    <p:extLst>
      <p:ext uri="{BB962C8B-B14F-4D97-AF65-F5344CB8AC3E}">
        <p14:creationId xmlns:p14="http://schemas.microsoft.com/office/powerpoint/2010/main" val="64776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urple Indigo">
    <p:spTree>
      <p:nvGrpSpPr>
        <p:cNvPr id="1" name=""/>
        <p:cNvGrpSpPr/>
        <p:nvPr/>
      </p:nvGrpSpPr>
      <p:grpSpPr>
        <a:xfrm>
          <a:off x="0" y="0"/>
          <a:ext cx="0" cy="0"/>
          <a:chOff x="0" y="0"/>
          <a:chExt cx="0" cy="0"/>
        </a:xfrm>
      </p:grpSpPr>
      <p:pic>
        <p:nvPicPr>
          <p:cNvPr id="6" name="Picture 8" descr="Xylem_purple_indigo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11164"/>
            <a:ext cx="12192000" cy="3736975"/>
          </a:xfrm>
          <a:prstGeom prst="rect">
            <a:avLst/>
          </a:prstGeom>
          <a:noFill/>
          <a:ln w="9525">
            <a:noFill/>
            <a:miter lim="800000"/>
            <a:headEnd/>
            <a:tailEnd/>
          </a:ln>
        </p:spPr>
      </p:pic>
      <p:pic>
        <p:nvPicPr>
          <p:cNvPr id="7" name="Picture 9" descr="Xylem_tag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pic>
        <p:nvPicPr>
          <p:cNvPr id="8" name="Picture 10" descr="Xylem_purple_indigo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11164"/>
            <a:ext cx="12192000" cy="3736975"/>
          </a:xfrm>
          <a:prstGeom prst="rect">
            <a:avLst/>
          </a:prstGeom>
          <a:noFill/>
          <a:ln w="9525">
            <a:noFill/>
            <a:miter lim="800000"/>
            <a:headEnd/>
            <a:tailEnd/>
          </a:ln>
        </p:spPr>
      </p:pic>
      <p:pic>
        <p:nvPicPr>
          <p:cNvPr id="10" name="Picture 11"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9" name="Picture Placeholder 8"/>
          <p:cNvSpPr>
            <a:spLocks noGrp="1"/>
          </p:cNvSpPr>
          <p:nvPr>
            <p:ph type="pic" sz="quarter" idx="10"/>
          </p:nvPr>
        </p:nvSpPr>
        <p:spPr>
          <a:xfrm>
            <a:off x="0" y="4142154"/>
            <a:ext cx="12192000" cy="2715847"/>
          </a:xfrm>
          <a:solidFill>
            <a:schemeClr val="accent3"/>
          </a:solidFill>
          <a:ln>
            <a:noFill/>
          </a:ln>
        </p:spPr>
        <p:txBody>
          <a:bodyPr rtlCol="0">
            <a:noAutofit/>
          </a:bodyPr>
          <a:lstStyle>
            <a:lvl1pPr>
              <a:defRPr>
                <a:solidFill>
                  <a:schemeClr val="bg1"/>
                </a:solidFill>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588767" y="1883665"/>
            <a:ext cx="10363200" cy="1470025"/>
          </a:xfrm>
        </p:spPr>
        <p:txBody>
          <a:bodyPr/>
          <a:lstStyle>
            <a:lvl1pPr>
              <a:lnSpc>
                <a:spcPts val="5000"/>
              </a:lnSpc>
              <a:defRPr sz="4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85033"/>
            <a:ext cx="10363200" cy="422029"/>
          </a:xfrm>
        </p:spPr>
        <p:txBody>
          <a:bodyPr/>
          <a:lstStyle>
            <a:lvl1pPr marL="0" indent="0" algn="l">
              <a:buNone/>
              <a:defRPr sz="14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785307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2 Purple Indigo">
    <p:spTree>
      <p:nvGrpSpPr>
        <p:cNvPr id="1" name=""/>
        <p:cNvGrpSpPr/>
        <p:nvPr/>
      </p:nvGrpSpPr>
      <p:grpSpPr>
        <a:xfrm>
          <a:off x="0" y="0"/>
          <a:ext cx="0" cy="0"/>
          <a:chOff x="0" y="0"/>
          <a:chExt cx="0" cy="0"/>
        </a:xfrm>
      </p:grpSpPr>
      <p:pic>
        <p:nvPicPr>
          <p:cNvPr id="7" name="Picture 8" descr="Xylem_purple_indigo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11164"/>
            <a:ext cx="12192000" cy="3736975"/>
          </a:xfrm>
          <a:prstGeom prst="rect">
            <a:avLst/>
          </a:prstGeom>
          <a:noFill/>
          <a:ln w="9525">
            <a:noFill/>
            <a:miter lim="800000"/>
            <a:headEnd/>
            <a:tailEnd/>
          </a:ln>
        </p:spPr>
      </p:pic>
      <p:pic>
        <p:nvPicPr>
          <p:cNvPr id="8" name="Picture 9" descr="Xylem_tag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pic>
        <p:nvPicPr>
          <p:cNvPr id="10" name="Picture 10" descr="Xylem_purple_indigo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11164"/>
            <a:ext cx="12192000" cy="3736975"/>
          </a:xfrm>
          <a:prstGeom prst="rect">
            <a:avLst/>
          </a:prstGeom>
          <a:noFill/>
          <a:ln w="9525">
            <a:noFill/>
            <a:miter lim="800000"/>
            <a:headEnd/>
            <a:tailEnd/>
          </a:ln>
        </p:spPr>
      </p:pic>
      <p:pic>
        <p:nvPicPr>
          <p:cNvPr id="11" name="Picture 11"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9" name="Picture Placeholder 8"/>
          <p:cNvSpPr>
            <a:spLocks noGrp="1"/>
          </p:cNvSpPr>
          <p:nvPr>
            <p:ph type="pic" sz="quarter" idx="10"/>
          </p:nvPr>
        </p:nvSpPr>
        <p:spPr>
          <a:xfrm>
            <a:off x="1" y="4142154"/>
            <a:ext cx="4676204" cy="2715847"/>
          </a:xfrm>
          <a:solidFill>
            <a:schemeClr val="accent3"/>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12" name="Picture Placeholder 8"/>
          <p:cNvSpPr>
            <a:spLocks noGrp="1"/>
          </p:cNvSpPr>
          <p:nvPr>
            <p:ph type="pic" sz="quarter" idx="12"/>
          </p:nvPr>
        </p:nvSpPr>
        <p:spPr>
          <a:xfrm>
            <a:off x="4676205" y="4142154"/>
            <a:ext cx="7515796" cy="2715847"/>
          </a:xfrm>
          <a:solidFill>
            <a:schemeClr val="accent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588767" y="1883665"/>
            <a:ext cx="10363200" cy="1470025"/>
          </a:xfrm>
        </p:spPr>
        <p:txBody>
          <a:bodyPr/>
          <a:lstStyle>
            <a:lvl1pPr>
              <a:lnSpc>
                <a:spcPts val="5000"/>
              </a:lnSpc>
              <a:defRPr sz="4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85033"/>
            <a:ext cx="10363200" cy="422029"/>
          </a:xfrm>
        </p:spPr>
        <p:txBody>
          <a:bodyPr/>
          <a:lstStyle>
            <a:lvl1pPr marL="0" indent="0" algn="l">
              <a:buNone/>
              <a:defRPr sz="14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504228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urple Indigo">
    <p:spTree>
      <p:nvGrpSpPr>
        <p:cNvPr id="1" name=""/>
        <p:cNvGrpSpPr/>
        <p:nvPr/>
      </p:nvGrpSpPr>
      <p:grpSpPr>
        <a:xfrm>
          <a:off x="0" y="0"/>
          <a:ext cx="0" cy="0"/>
          <a:chOff x="0" y="0"/>
          <a:chExt cx="0" cy="0"/>
        </a:xfrm>
      </p:grpSpPr>
      <p:pic>
        <p:nvPicPr>
          <p:cNvPr id="6" name="Picture 8" descr="Xylem_purple_indigo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11164"/>
            <a:ext cx="12192000" cy="3736975"/>
          </a:xfrm>
          <a:prstGeom prst="rect">
            <a:avLst/>
          </a:prstGeom>
          <a:noFill/>
          <a:ln w="9525">
            <a:noFill/>
            <a:miter lim="800000"/>
            <a:headEnd/>
            <a:tailEnd/>
          </a:ln>
        </p:spPr>
      </p:pic>
      <p:pic>
        <p:nvPicPr>
          <p:cNvPr id="7" name="Picture 9"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9" name="Picture Placeholder 8"/>
          <p:cNvSpPr>
            <a:spLocks noGrp="1"/>
          </p:cNvSpPr>
          <p:nvPr>
            <p:ph type="pic" sz="quarter" idx="10"/>
          </p:nvPr>
        </p:nvSpPr>
        <p:spPr>
          <a:xfrm>
            <a:off x="0" y="4142154"/>
            <a:ext cx="12192000" cy="2715847"/>
          </a:xfrm>
          <a:solidFill>
            <a:schemeClr val="accent3"/>
          </a:solidFill>
          <a:ln>
            <a:noFill/>
          </a:ln>
        </p:spPr>
        <p:txBody>
          <a:bodyPr rtlCol="0">
            <a:noAutofit/>
          </a:bodyPr>
          <a:lstStyle>
            <a:lvl1pPr>
              <a:defRPr>
                <a:solidFill>
                  <a:schemeClr val="bg1"/>
                </a:solidFill>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588767" y="1883665"/>
            <a:ext cx="10363200" cy="1470025"/>
          </a:xfrm>
        </p:spPr>
        <p:txBody>
          <a:bodyPr/>
          <a:lstStyle>
            <a:lvl1pPr>
              <a:lnSpc>
                <a:spcPts val="5000"/>
              </a:lnSpc>
              <a:defRPr sz="4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24193"/>
            <a:ext cx="10363200" cy="422029"/>
          </a:xfrm>
        </p:spPr>
        <p:txBody>
          <a:bodyPr/>
          <a:lstStyle>
            <a:lvl1pPr marL="0" indent="0" algn="l">
              <a:buNone/>
              <a:defRPr sz="18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2440574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2 Purple Indigo">
    <p:spTree>
      <p:nvGrpSpPr>
        <p:cNvPr id="1" name=""/>
        <p:cNvGrpSpPr/>
        <p:nvPr/>
      </p:nvGrpSpPr>
      <p:grpSpPr>
        <a:xfrm>
          <a:off x="0" y="0"/>
          <a:ext cx="0" cy="0"/>
          <a:chOff x="0" y="0"/>
          <a:chExt cx="0" cy="0"/>
        </a:xfrm>
      </p:grpSpPr>
      <p:pic>
        <p:nvPicPr>
          <p:cNvPr id="7" name="Picture 8" descr="Xylem_purple_indigo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11164"/>
            <a:ext cx="12192000" cy="3736975"/>
          </a:xfrm>
          <a:prstGeom prst="rect">
            <a:avLst/>
          </a:prstGeom>
          <a:noFill/>
          <a:ln w="9525">
            <a:noFill/>
            <a:miter lim="800000"/>
            <a:headEnd/>
            <a:tailEnd/>
          </a:ln>
        </p:spPr>
      </p:pic>
      <p:pic>
        <p:nvPicPr>
          <p:cNvPr id="8" name="Picture 9"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9" name="Picture Placeholder 8"/>
          <p:cNvSpPr>
            <a:spLocks noGrp="1"/>
          </p:cNvSpPr>
          <p:nvPr>
            <p:ph type="pic" sz="quarter" idx="10"/>
          </p:nvPr>
        </p:nvSpPr>
        <p:spPr>
          <a:xfrm>
            <a:off x="1" y="4142154"/>
            <a:ext cx="4676204" cy="2715847"/>
          </a:xfrm>
          <a:solidFill>
            <a:schemeClr val="accent3"/>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12" name="Picture Placeholder 8"/>
          <p:cNvSpPr>
            <a:spLocks noGrp="1"/>
          </p:cNvSpPr>
          <p:nvPr>
            <p:ph type="pic" sz="quarter" idx="12"/>
          </p:nvPr>
        </p:nvSpPr>
        <p:spPr>
          <a:xfrm>
            <a:off x="4676205" y="4142154"/>
            <a:ext cx="7515796" cy="2715847"/>
          </a:xfrm>
          <a:solidFill>
            <a:schemeClr val="accent2"/>
          </a:solidFill>
          <a:ln>
            <a:noFill/>
          </a:ln>
        </p:spPr>
        <p:txBody>
          <a:bodyPr rtlCol="0">
            <a:noAutofit/>
          </a:bodyPr>
          <a:lstStyle>
            <a:lvl1pPr>
              <a:defRPr>
                <a:solidFill>
                  <a:srgbClr val="FFFFFF"/>
                </a:solidFill>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588767" y="1883665"/>
            <a:ext cx="10363200" cy="1470025"/>
          </a:xfrm>
        </p:spPr>
        <p:txBody>
          <a:bodyPr/>
          <a:lstStyle>
            <a:lvl1pPr>
              <a:lnSpc>
                <a:spcPts val="5000"/>
              </a:lnSpc>
              <a:defRPr sz="4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24193"/>
            <a:ext cx="10363200" cy="422029"/>
          </a:xfrm>
        </p:spPr>
        <p:txBody>
          <a:bodyPr/>
          <a:lstStyle>
            <a:lvl1pPr marL="0" indent="0" algn="l">
              <a:buNone/>
              <a:defRPr sz="18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2314501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19FB0B5-F573-4EDF-AFF2-CAFBC16A4E8C}" type="slidenum">
              <a:rPr lang="en-US">
                <a:solidFill>
                  <a:prstClr val="black"/>
                </a:solidFill>
              </a:rPr>
              <a:pPr/>
              <a:t>‹#›</a:t>
            </a:fld>
            <a:endParaRPr lang="en-US" dirty="0">
              <a:solidFill>
                <a:prstClr val="black"/>
              </a:solidFill>
            </a:endParaRPr>
          </a:p>
        </p:txBody>
      </p:sp>
      <p:pic>
        <p:nvPicPr>
          <p:cNvPr id="114689"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122717" y="6373197"/>
            <a:ext cx="1703612" cy="468025"/>
          </a:xfrm>
          <a:prstGeom prst="rect">
            <a:avLst/>
          </a:prstGeom>
          <a:noFill/>
          <a:ln w="9525">
            <a:noFill/>
            <a:miter lim="800000"/>
            <a:headEnd/>
            <a:tailEnd/>
          </a:ln>
          <a:effectLst/>
        </p:spPr>
      </p:pic>
    </p:spTree>
    <p:extLst>
      <p:ext uri="{BB962C8B-B14F-4D97-AF65-F5344CB8AC3E}">
        <p14:creationId xmlns:p14="http://schemas.microsoft.com/office/powerpoint/2010/main" val="404333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710281C1-A41A-4776-94B4-9950049E8F89}" type="slidenum">
              <a:rPr lang="en-US">
                <a:solidFill>
                  <a:prstClr val="black"/>
                </a:solidFill>
              </a:rPr>
              <a:pPr/>
              <a:t>‹#›</a:t>
            </a:fld>
            <a:endParaRPr lang="en-US" dirty="0">
              <a:solidFill>
                <a:prstClr val="black"/>
              </a:solidFill>
            </a:endParaRPr>
          </a:p>
        </p:txBody>
      </p:sp>
      <p:pic>
        <p:nvPicPr>
          <p:cNvPr id="4"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122717" y="6373197"/>
            <a:ext cx="1703612" cy="468025"/>
          </a:xfrm>
          <a:prstGeom prst="rect">
            <a:avLst/>
          </a:prstGeom>
          <a:noFill/>
          <a:ln w="9525">
            <a:noFill/>
            <a:miter lim="800000"/>
            <a:headEnd/>
            <a:tailEnd/>
          </a:ln>
          <a:effectLst/>
        </p:spPr>
      </p:pic>
    </p:spTree>
    <p:extLst>
      <p:ext uri="{BB962C8B-B14F-4D97-AF65-F5344CB8AC3E}">
        <p14:creationId xmlns:p14="http://schemas.microsoft.com/office/powerpoint/2010/main" val="4021280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A48363D3-D1D9-4542-A628-E2B2618843C9}" type="slidenum">
              <a:rPr lang="en-US">
                <a:solidFill>
                  <a:prstClr val="black"/>
                </a:solidFill>
              </a:rPr>
              <a:pPr/>
              <a:t>‹#›</a:t>
            </a:fld>
            <a:endParaRPr lang="en-US" dirty="0">
              <a:solidFill>
                <a:prstClr val="black"/>
              </a:solidFill>
            </a:endParaRPr>
          </a:p>
        </p:txBody>
      </p:sp>
      <p:pic>
        <p:nvPicPr>
          <p:cNvPr id="5"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122717" y="6373197"/>
            <a:ext cx="1703612" cy="468025"/>
          </a:xfrm>
          <a:prstGeom prst="rect">
            <a:avLst/>
          </a:prstGeom>
          <a:noFill/>
          <a:ln w="9525">
            <a:noFill/>
            <a:miter lim="800000"/>
            <a:headEnd/>
            <a:tailEnd/>
          </a:ln>
          <a:effectLst/>
        </p:spPr>
      </p:pic>
    </p:spTree>
    <p:extLst>
      <p:ext uri="{BB962C8B-B14F-4D97-AF65-F5344CB8AC3E}">
        <p14:creationId xmlns:p14="http://schemas.microsoft.com/office/powerpoint/2010/main" val="1059383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1" y="1279771"/>
            <a:ext cx="6254913" cy="43473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icture Placeholder 6"/>
          <p:cNvSpPr>
            <a:spLocks noGrp="1"/>
          </p:cNvSpPr>
          <p:nvPr>
            <p:ph type="pic" sz="quarter" idx="13"/>
          </p:nvPr>
        </p:nvSpPr>
        <p:spPr>
          <a:xfrm>
            <a:off x="7203018" y="1396515"/>
            <a:ext cx="4468791" cy="3704777"/>
          </a:xfrm>
          <a:solidFill>
            <a:schemeClr val="bg2">
              <a:lumMod val="20000"/>
              <a:lumOff val="80000"/>
            </a:schemeClr>
          </a:solidFill>
        </p:spPr>
        <p:txBody>
          <a:bodyPr rtlCol="0">
            <a:noAutofit/>
          </a:bodyPr>
          <a:lstStyle/>
          <a:p>
            <a:pPr lvl="0"/>
            <a:r>
              <a:rPr lang="en-US" noProof="0" dirty="0" smtClean="0"/>
              <a:t>Click icon to add picture</a:t>
            </a:r>
            <a:endParaRPr lang="en-US" noProof="0" dirty="0"/>
          </a:p>
        </p:txBody>
      </p:sp>
      <p:sp>
        <p:nvSpPr>
          <p:cNvPr id="5" name="Slide Number Placeholder 5"/>
          <p:cNvSpPr>
            <a:spLocks noGrp="1"/>
          </p:cNvSpPr>
          <p:nvPr>
            <p:ph type="sldNum" sz="quarter" idx="14"/>
          </p:nvPr>
        </p:nvSpPr>
        <p:spPr/>
        <p:txBody>
          <a:bodyPr/>
          <a:lstStyle>
            <a:lvl1pPr>
              <a:defRPr/>
            </a:lvl1pPr>
          </a:lstStyle>
          <a:p>
            <a:fld id="{D23C8446-F607-4B91-8DF7-E979820A937B}" type="slidenum">
              <a:rPr lang="en-US">
                <a:solidFill>
                  <a:prstClr val="black"/>
                </a:solidFill>
              </a:rPr>
              <a:pPr/>
              <a:t>‹#›</a:t>
            </a:fld>
            <a:endParaRPr lang="en-US" dirty="0">
              <a:solidFill>
                <a:prstClr val="black"/>
              </a:solidFill>
            </a:endParaRPr>
          </a:p>
        </p:txBody>
      </p:sp>
      <p:pic>
        <p:nvPicPr>
          <p:cNvPr id="6"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122717" y="6373197"/>
            <a:ext cx="1703612" cy="468025"/>
          </a:xfrm>
          <a:prstGeom prst="rect">
            <a:avLst/>
          </a:prstGeom>
          <a:noFill/>
          <a:ln w="9525">
            <a:noFill/>
            <a:miter lim="800000"/>
            <a:headEnd/>
            <a:tailEnd/>
          </a:ln>
          <a:effectLst/>
        </p:spPr>
      </p:pic>
    </p:spTree>
    <p:extLst>
      <p:ext uri="{BB962C8B-B14F-4D97-AF65-F5344CB8AC3E}">
        <p14:creationId xmlns:p14="http://schemas.microsoft.com/office/powerpoint/2010/main" val="2439126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70001"/>
            <a:ext cx="6463323" cy="435768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15385" y="1270001"/>
            <a:ext cx="3767015" cy="4357689"/>
          </a:xfrm>
        </p:spPr>
        <p:txBody>
          <a:bodyPr/>
          <a:lstStyle>
            <a:lvl1pPr>
              <a:defRPr sz="22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C24E7D2C-5612-4142-8E92-B2C3ED639EB1}" type="slidenum">
              <a:rPr lang="en-US">
                <a:solidFill>
                  <a:prstClr val="black"/>
                </a:solidFill>
              </a:rPr>
              <a:pPr/>
              <a:t>‹#›</a:t>
            </a:fld>
            <a:endParaRPr lang="en-US" dirty="0">
              <a:solidFill>
                <a:prstClr val="black"/>
              </a:solidFill>
            </a:endParaRPr>
          </a:p>
        </p:txBody>
      </p:sp>
      <p:pic>
        <p:nvPicPr>
          <p:cNvPr id="6"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122717" y="6373197"/>
            <a:ext cx="1703612" cy="468025"/>
          </a:xfrm>
          <a:prstGeom prst="rect">
            <a:avLst/>
          </a:prstGeom>
          <a:noFill/>
          <a:ln w="9525">
            <a:noFill/>
            <a:miter lim="800000"/>
            <a:headEnd/>
            <a:tailEnd/>
          </a:ln>
          <a:effectLst/>
        </p:spPr>
      </p:pic>
    </p:spTree>
    <p:extLst>
      <p:ext uri="{BB962C8B-B14F-4D97-AF65-F5344CB8AC3E}">
        <p14:creationId xmlns:p14="http://schemas.microsoft.com/office/powerpoint/2010/main" val="244015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279772"/>
            <a:ext cx="10971949" cy="1436074"/>
          </a:xfrm>
        </p:spPr>
        <p:txBody>
          <a:bodyPr/>
          <a:lstStyle>
            <a:lvl2pPr marL="0" indent="0">
              <a:buNone/>
              <a:defRPr/>
            </a:lvl2pPr>
            <a:lvl3pPr marL="282575" indent="-168275">
              <a:buClr>
                <a:schemeClr val="bg2"/>
              </a:buClr>
              <a:buFont typeface="Arial"/>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hart Placeholder 6"/>
          <p:cNvSpPr>
            <a:spLocks noGrp="1"/>
          </p:cNvSpPr>
          <p:nvPr>
            <p:ph type="chart" sz="quarter" idx="13"/>
          </p:nvPr>
        </p:nvSpPr>
        <p:spPr>
          <a:xfrm>
            <a:off x="609601" y="2813904"/>
            <a:ext cx="4339167" cy="3076575"/>
          </a:xfrm>
        </p:spPr>
        <p:txBody>
          <a:bodyPr rtlCol="0">
            <a:noAutofit/>
          </a:bodyPr>
          <a:lstStyle>
            <a:lvl1pPr>
              <a:defRPr sz="1600">
                <a:solidFill>
                  <a:schemeClr val="tx2"/>
                </a:solidFill>
              </a:defRPr>
            </a:lvl1pPr>
          </a:lstStyle>
          <a:p>
            <a:pPr lvl="0"/>
            <a:r>
              <a:rPr lang="en-US" noProof="0" dirty="0" smtClean="0"/>
              <a:t>Click icon to add chart</a:t>
            </a:r>
            <a:endParaRPr lang="en-US" noProof="0" dirty="0"/>
          </a:p>
        </p:txBody>
      </p:sp>
      <p:sp>
        <p:nvSpPr>
          <p:cNvPr id="9" name="Content Placeholder 8"/>
          <p:cNvSpPr>
            <a:spLocks noGrp="1"/>
          </p:cNvSpPr>
          <p:nvPr>
            <p:ph sz="quarter" idx="14"/>
          </p:nvPr>
        </p:nvSpPr>
        <p:spPr>
          <a:xfrm>
            <a:off x="5588000" y="2813660"/>
            <a:ext cx="5993549" cy="3076575"/>
          </a:xfrm>
        </p:spPr>
        <p:txBody>
          <a:bodyPr/>
          <a:lstStyle>
            <a:lvl1pPr>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5"/>
          </p:nvPr>
        </p:nvSpPr>
        <p:spPr/>
        <p:txBody>
          <a:bodyPr/>
          <a:lstStyle>
            <a:lvl1pPr>
              <a:defRPr/>
            </a:lvl1pPr>
          </a:lstStyle>
          <a:p>
            <a:fld id="{B56B35B3-9AF2-4BC6-9363-70E9A723E495}" type="slidenum">
              <a:rPr lang="en-US">
                <a:solidFill>
                  <a:prstClr val="black"/>
                </a:solidFill>
              </a:rPr>
              <a:pPr/>
              <a:t>‹#›</a:t>
            </a:fld>
            <a:endParaRPr lang="en-US" dirty="0">
              <a:solidFill>
                <a:prstClr val="black"/>
              </a:solidFill>
            </a:endParaRPr>
          </a:p>
        </p:txBody>
      </p:sp>
      <p:pic>
        <p:nvPicPr>
          <p:cNvPr id="8"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122717" y="6373197"/>
            <a:ext cx="1703612" cy="468025"/>
          </a:xfrm>
          <a:prstGeom prst="rect">
            <a:avLst/>
          </a:prstGeom>
          <a:noFill/>
          <a:ln w="9525">
            <a:noFill/>
            <a:miter lim="800000"/>
            <a:headEnd/>
            <a:tailEnd/>
          </a:ln>
          <a:effectLst/>
        </p:spPr>
      </p:pic>
    </p:spTree>
    <p:extLst>
      <p:ext uri="{BB962C8B-B14F-4D97-AF65-F5344CB8AC3E}">
        <p14:creationId xmlns:p14="http://schemas.microsoft.com/office/powerpoint/2010/main" val="48488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0C309F-D8D2-4CE3-9B48-ACEE72BC9FFF}" type="datetimeFigureOut">
              <a:rPr lang="en-US">
                <a:solidFill>
                  <a:srgbClr val="FFFFFF">
                    <a:tint val="75000"/>
                  </a:srgbClr>
                </a:solidFill>
              </a:rPr>
              <a:pPr>
                <a:defRPr/>
              </a:pPr>
              <a:t>8/26/2015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8F621C2C-A8BB-4B26-8444-D11CD9A5C602}" type="slidenum">
              <a:rPr lang="en-US" altLang="en-US"/>
              <a:pPr/>
              <a:t>‹#›</a:t>
            </a:fld>
            <a:endParaRPr lang="en-US" altLang="en-US"/>
          </a:p>
        </p:txBody>
      </p:sp>
    </p:spTree>
    <p:extLst>
      <p:ext uri="{BB962C8B-B14F-4D97-AF65-F5344CB8AC3E}">
        <p14:creationId xmlns:p14="http://schemas.microsoft.com/office/powerpoint/2010/main" val="2151588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Blue Aqua">
    <p:spTree>
      <p:nvGrpSpPr>
        <p:cNvPr id="1" name=""/>
        <p:cNvGrpSpPr/>
        <p:nvPr/>
      </p:nvGrpSpPr>
      <p:grpSpPr>
        <a:xfrm>
          <a:off x="0" y="0"/>
          <a:ext cx="0" cy="0"/>
          <a:chOff x="0" y="0"/>
          <a:chExt cx="0" cy="0"/>
        </a:xfrm>
      </p:grpSpPr>
      <p:pic>
        <p:nvPicPr>
          <p:cNvPr id="3" name="Picture 8" descr="Divider_BlueAqua.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pic>
        <p:nvPicPr>
          <p:cNvPr id="4" name="Picture 9" descr="Divider_BlueAqua.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09600" y="2413975"/>
            <a:ext cx="10363200" cy="1362075"/>
          </a:xfrm>
        </p:spPr>
        <p:txBody>
          <a:bodyPr rtlCol="0">
            <a:noAutofit/>
          </a:bodyPr>
          <a:lstStyle>
            <a:lvl1pPr>
              <a:lnSpc>
                <a:spcPts val="6500"/>
              </a:lnSpc>
              <a:defRPr lang="en-US" sz="5500" b="0" dirty="0">
                <a:solidFill>
                  <a:schemeClr val="bg1"/>
                </a:solidFill>
              </a:defRPr>
            </a:lvl1pPr>
          </a:lstStyle>
          <a:p>
            <a:pPr lvl="0"/>
            <a:r>
              <a:rPr lang="en-US"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a:solidFill>
                  <a:schemeClr val="bg1"/>
                </a:solidFill>
              </a:defRPr>
            </a:lvl1pPr>
          </a:lstStyle>
          <a:p>
            <a:fld id="{98F673DF-50BD-4F4C-84BB-C22F739978F6}" type="slidenum">
              <a:rPr lang="en-US">
                <a:solidFill>
                  <a:prstClr val="white"/>
                </a:solidFill>
              </a:rPr>
              <a:pPr/>
              <a:t>‹#›</a:t>
            </a:fld>
            <a:endParaRPr lang="en-US" dirty="0">
              <a:solidFill>
                <a:prstClr val="white"/>
              </a:solidFill>
            </a:endParaRPr>
          </a:p>
        </p:txBody>
      </p:sp>
      <p:pic>
        <p:nvPicPr>
          <p:cNvPr id="108545" name="Picture 1"/>
          <p:cNvPicPr>
            <a:picLocks noChangeAspect="1" noChangeArrowheads="1"/>
          </p:cNvPicPr>
          <p:nvPr userDrawn="1"/>
        </p:nvPicPr>
        <p:blipFill>
          <a:blip r:embed="rId3"/>
          <a:srcRect/>
          <a:stretch>
            <a:fillRect/>
          </a:stretch>
        </p:blipFill>
        <p:spPr bwMode="auto">
          <a:xfrm>
            <a:off x="10045255" y="6285212"/>
            <a:ext cx="1855927" cy="509871"/>
          </a:xfrm>
          <a:prstGeom prst="rect">
            <a:avLst/>
          </a:prstGeom>
          <a:noFill/>
          <a:ln w="9525">
            <a:noFill/>
            <a:miter lim="800000"/>
            <a:headEnd/>
            <a:tailEnd/>
          </a:ln>
          <a:effectLst/>
        </p:spPr>
      </p:pic>
    </p:spTree>
    <p:extLst>
      <p:ext uri="{BB962C8B-B14F-4D97-AF65-F5344CB8AC3E}">
        <p14:creationId xmlns:p14="http://schemas.microsoft.com/office/powerpoint/2010/main" val="902420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vider Blue Aqua">
    <p:spTree>
      <p:nvGrpSpPr>
        <p:cNvPr id="1" name=""/>
        <p:cNvGrpSpPr/>
        <p:nvPr/>
      </p:nvGrpSpPr>
      <p:grpSpPr>
        <a:xfrm>
          <a:off x="0" y="0"/>
          <a:ext cx="0" cy="0"/>
          <a:chOff x="0" y="0"/>
          <a:chExt cx="0" cy="0"/>
        </a:xfrm>
      </p:grpSpPr>
      <p:pic>
        <p:nvPicPr>
          <p:cNvPr id="3" name="Picture 8" descr="Divider_BlueAqua.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09600" y="2413975"/>
            <a:ext cx="10363200" cy="1362075"/>
          </a:xfrm>
        </p:spPr>
        <p:txBody>
          <a:bodyPr rtlCol="0">
            <a:noAutofit/>
          </a:bodyPr>
          <a:lstStyle>
            <a:lvl1pPr>
              <a:lnSpc>
                <a:spcPts val="6500"/>
              </a:lnSpc>
              <a:defRPr lang="en-US" sz="5500" b="0" dirty="0">
                <a:solidFill>
                  <a:schemeClr val="bg1"/>
                </a:solidFill>
              </a:defRPr>
            </a:lvl1pPr>
          </a:lstStyle>
          <a:p>
            <a:pPr lvl="0"/>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fld id="{0C831CC6-7D61-4B27-B155-9E3CBF96E380}" type="slidenum">
              <a:rPr lang="en-US">
                <a:solidFill>
                  <a:prstClr val="white"/>
                </a:solidFill>
              </a:rPr>
              <a:pPr/>
              <a:t>‹#›</a:t>
            </a:fld>
            <a:endParaRPr lang="en-US" dirty="0">
              <a:solidFill>
                <a:prstClr val="white"/>
              </a:solidFill>
            </a:endParaRPr>
          </a:p>
        </p:txBody>
      </p:sp>
      <p:pic>
        <p:nvPicPr>
          <p:cNvPr id="5" name="Picture 1"/>
          <p:cNvPicPr>
            <a:picLocks noChangeAspect="1" noChangeArrowheads="1"/>
          </p:cNvPicPr>
          <p:nvPr userDrawn="1"/>
        </p:nvPicPr>
        <p:blipFill>
          <a:blip r:embed="rId3"/>
          <a:srcRect/>
          <a:stretch>
            <a:fillRect/>
          </a:stretch>
        </p:blipFill>
        <p:spPr bwMode="auto">
          <a:xfrm>
            <a:off x="10045255" y="6285212"/>
            <a:ext cx="1855927" cy="509871"/>
          </a:xfrm>
          <a:prstGeom prst="rect">
            <a:avLst/>
          </a:prstGeom>
          <a:noFill/>
          <a:ln w="9525">
            <a:noFill/>
            <a:miter lim="800000"/>
            <a:headEnd/>
            <a:tailEnd/>
          </a:ln>
          <a:effectLst/>
        </p:spPr>
      </p:pic>
    </p:spTree>
    <p:extLst>
      <p:ext uri="{BB962C8B-B14F-4D97-AF65-F5344CB8AC3E}">
        <p14:creationId xmlns:p14="http://schemas.microsoft.com/office/powerpoint/2010/main" val="1881891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Indigo Blue">
    <p:spTree>
      <p:nvGrpSpPr>
        <p:cNvPr id="1" name=""/>
        <p:cNvGrpSpPr/>
        <p:nvPr/>
      </p:nvGrpSpPr>
      <p:grpSpPr>
        <a:xfrm>
          <a:off x="0" y="0"/>
          <a:ext cx="0" cy="0"/>
          <a:chOff x="0" y="0"/>
          <a:chExt cx="0" cy="0"/>
        </a:xfrm>
      </p:grpSpPr>
      <p:pic>
        <p:nvPicPr>
          <p:cNvPr id="3" name="Picture 8" descr="Divider_IndigoBlu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pic>
        <p:nvPicPr>
          <p:cNvPr id="4" name="Picture 9" descr="Divider_IndigoBlu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09600" y="2413975"/>
            <a:ext cx="10363200" cy="1362075"/>
          </a:xfrm>
        </p:spPr>
        <p:txBody>
          <a:bodyPr rtlCol="0">
            <a:noAutofit/>
          </a:bodyPr>
          <a:lstStyle>
            <a:lvl1pPr>
              <a:lnSpc>
                <a:spcPts val="6500"/>
              </a:lnSpc>
              <a:defRPr lang="en-US" sz="5500" b="0" dirty="0">
                <a:solidFill>
                  <a:schemeClr val="bg1"/>
                </a:solidFill>
              </a:defRPr>
            </a:lvl1pPr>
          </a:lstStyle>
          <a:p>
            <a:pPr lvl="0"/>
            <a:r>
              <a:rPr lang="en-US"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a:solidFill>
                  <a:schemeClr val="bg1"/>
                </a:solidFill>
              </a:defRPr>
            </a:lvl1pPr>
          </a:lstStyle>
          <a:p>
            <a:fld id="{BD114128-14CB-461B-AA46-30B0AC0B527F}" type="slidenum">
              <a:rPr lang="en-US">
                <a:solidFill>
                  <a:prstClr val="white"/>
                </a:solidFill>
              </a:rPr>
              <a:pPr/>
              <a:t>‹#›</a:t>
            </a:fld>
            <a:endParaRPr lang="en-US" dirty="0">
              <a:solidFill>
                <a:prstClr val="white"/>
              </a:solidFill>
            </a:endParaRPr>
          </a:p>
        </p:txBody>
      </p:sp>
      <p:pic>
        <p:nvPicPr>
          <p:cNvPr id="106497" name="Picture 1"/>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100346" y="6207854"/>
            <a:ext cx="1733725" cy="650147"/>
          </a:xfrm>
          <a:prstGeom prst="rect">
            <a:avLst/>
          </a:prstGeom>
          <a:noFill/>
          <a:ln w="9525">
            <a:noFill/>
            <a:miter lim="800000"/>
            <a:headEnd/>
            <a:tailEnd/>
          </a:ln>
          <a:effectLst/>
        </p:spPr>
      </p:pic>
    </p:spTree>
    <p:extLst>
      <p:ext uri="{BB962C8B-B14F-4D97-AF65-F5344CB8AC3E}">
        <p14:creationId xmlns:p14="http://schemas.microsoft.com/office/powerpoint/2010/main" val="3554390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vider Indigo Blue">
    <p:spTree>
      <p:nvGrpSpPr>
        <p:cNvPr id="1" name=""/>
        <p:cNvGrpSpPr/>
        <p:nvPr/>
      </p:nvGrpSpPr>
      <p:grpSpPr>
        <a:xfrm>
          <a:off x="0" y="0"/>
          <a:ext cx="0" cy="0"/>
          <a:chOff x="0" y="0"/>
          <a:chExt cx="0" cy="0"/>
        </a:xfrm>
      </p:grpSpPr>
      <p:pic>
        <p:nvPicPr>
          <p:cNvPr id="3" name="Picture 8" descr="Divider_IndigoBlu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09600" y="2413975"/>
            <a:ext cx="10363200" cy="1362075"/>
          </a:xfrm>
        </p:spPr>
        <p:txBody>
          <a:bodyPr rtlCol="0">
            <a:noAutofit/>
          </a:bodyPr>
          <a:lstStyle>
            <a:lvl1pPr>
              <a:lnSpc>
                <a:spcPts val="6500"/>
              </a:lnSpc>
              <a:defRPr lang="en-US" sz="5500" b="0" dirty="0">
                <a:solidFill>
                  <a:schemeClr val="bg1"/>
                </a:solidFill>
              </a:defRPr>
            </a:lvl1pPr>
          </a:lstStyle>
          <a:p>
            <a:pPr lvl="0"/>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fld id="{6D4A94C6-0872-44C6-B521-838E17F1FFF9}" type="slidenum">
              <a:rPr lang="en-US">
                <a:solidFill>
                  <a:prstClr val="white"/>
                </a:solidFill>
              </a:rPr>
              <a:pPr/>
              <a:t>‹#›</a:t>
            </a:fld>
            <a:endParaRPr lang="en-US" dirty="0">
              <a:solidFill>
                <a:prstClr val="white"/>
              </a:solidFill>
            </a:endParaRPr>
          </a:p>
        </p:txBody>
      </p:sp>
      <p:pic>
        <p:nvPicPr>
          <p:cNvPr id="5" name="Picture 1"/>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100346" y="6207854"/>
            <a:ext cx="1733725" cy="650147"/>
          </a:xfrm>
          <a:prstGeom prst="rect">
            <a:avLst/>
          </a:prstGeom>
          <a:noFill/>
          <a:ln w="9525">
            <a:noFill/>
            <a:miter lim="800000"/>
            <a:headEnd/>
            <a:tailEnd/>
          </a:ln>
          <a:effectLst/>
        </p:spPr>
      </p:pic>
    </p:spTree>
    <p:extLst>
      <p:ext uri="{BB962C8B-B14F-4D97-AF65-F5344CB8AC3E}">
        <p14:creationId xmlns:p14="http://schemas.microsoft.com/office/powerpoint/2010/main" val="3589667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 Purple Indigo">
    <p:spTree>
      <p:nvGrpSpPr>
        <p:cNvPr id="1" name=""/>
        <p:cNvGrpSpPr/>
        <p:nvPr/>
      </p:nvGrpSpPr>
      <p:grpSpPr>
        <a:xfrm>
          <a:off x="0" y="0"/>
          <a:ext cx="0" cy="0"/>
          <a:chOff x="0" y="0"/>
          <a:chExt cx="0" cy="0"/>
        </a:xfrm>
      </p:grpSpPr>
      <p:pic>
        <p:nvPicPr>
          <p:cNvPr id="3" name="Picture 8" descr="Divider_PurpleIndi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pic>
        <p:nvPicPr>
          <p:cNvPr id="4" name="Picture 9" descr="Divider_PurpleIndigo.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09600" y="2413975"/>
            <a:ext cx="10363200" cy="1362075"/>
          </a:xfrm>
        </p:spPr>
        <p:txBody>
          <a:bodyPr rtlCol="0">
            <a:noAutofit/>
          </a:bodyPr>
          <a:lstStyle>
            <a:lvl1pPr>
              <a:lnSpc>
                <a:spcPts val="6500"/>
              </a:lnSpc>
              <a:defRPr lang="en-US" sz="5500" b="0" dirty="0">
                <a:solidFill>
                  <a:schemeClr val="bg1"/>
                </a:solidFill>
              </a:defRPr>
            </a:lvl1pPr>
          </a:lstStyle>
          <a:p>
            <a:pPr lvl="0"/>
            <a:r>
              <a:rPr lang="en-US"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a:solidFill>
                  <a:schemeClr val="bg1"/>
                </a:solidFill>
              </a:defRPr>
            </a:lvl1pPr>
          </a:lstStyle>
          <a:p>
            <a:fld id="{BEC32829-E158-4419-8EC0-C4D9F46E3EF3}"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69650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vider Purple Indigo">
    <p:spTree>
      <p:nvGrpSpPr>
        <p:cNvPr id="1" name=""/>
        <p:cNvGrpSpPr/>
        <p:nvPr/>
      </p:nvGrpSpPr>
      <p:grpSpPr>
        <a:xfrm>
          <a:off x="0" y="0"/>
          <a:ext cx="0" cy="0"/>
          <a:chOff x="0" y="0"/>
          <a:chExt cx="0" cy="0"/>
        </a:xfrm>
      </p:grpSpPr>
      <p:pic>
        <p:nvPicPr>
          <p:cNvPr id="3" name="Picture 8" descr="Divider_PurpleIndigo.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09600" y="2413975"/>
            <a:ext cx="10363200" cy="1362075"/>
          </a:xfrm>
        </p:spPr>
        <p:txBody>
          <a:bodyPr rtlCol="0">
            <a:noAutofit/>
          </a:bodyPr>
          <a:lstStyle>
            <a:lvl1pPr>
              <a:lnSpc>
                <a:spcPts val="6500"/>
              </a:lnSpc>
              <a:defRPr lang="en-US" sz="5500" b="0" dirty="0">
                <a:solidFill>
                  <a:schemeClr val="bg1"/>
                </a:solidFill>
              </a:defRPr>
            </a:lvl1pPr>
          </a:lstStyle>
          <a:p>
            <a:pPr lvl="0"/>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fld id="{AB5F2659-B98C-401B-8F47-59692ACC300C}"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57589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Eco">
    <p:spTree>
      <p:nvGrpSpPr>
        <p:cNvPr id="1" name=""/>
        <p:cNvGrpSpPr/>
        <p:nvPr/>
      </p:nvGrpSpPr>
      <p:grpSpPr>
        <a:xfrm>
          <a:off x="0" y="0"/>
          <a:ext cx="0" cy="0"/>
          <a:chOff x="0" y="0"/>
          <a:chExt cx="0" cy="0"/>
        </a:xfrm>
      </p:grpSpPr>
      <p:pic>
        <p:nvPicPr>
          <p:cNvPr id="5" name="Picture 8" descr="outline_wave-cove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11164"/>
            <a:ext cx="12183533" cy="3749675"/>
          </a:xfrm>
          <a:prstGeom prst="rect">
            <a:avLst/>
          </a:prstGeom>
          <a:noFill/>
          <a:ln w="9525">
            <a:noFill/>
            <a:miter lim="800000"/>
            <a:headEnd/>
            <a:tailEnd/>
          </a:ln>
        </p:spPr>
      </p:pic>
      <p:pic>
        <p:nvPicPr>
          <p:cNvPr id="6" name="Picture 9" descr="Xylem_tag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pic>
        <p:nvPicPr>
          <p:cNvPr id="7" name="Picture 10" descr="outline_wave-cov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11164"/>
            <a:ext cx="12183533" cy="3749675"/>
          </a:xfrm>
          <a:prstGeom prst="rect">
            <a:avLst/>
          </a:prstGeom>
          <a:noFill/>
          <a:ln w="9525">
            <a:noFill/>
            <a:miter lim="800000"/>
            <a:headEnd/>
            <a:tailEnd/>
          </a:ln>
        </p:spPr>
      </p:pic>
      <p:pic>
        <p:nvPicPr>
          <p:cNvPr id="8" name="Picture 11"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2" name="Title 1"/>
          <p:cNvSpPr>
            <a:spLocks noGrp="1"/>
          </p:cNvSpPr>
          <p:nvPr>
            <p:ph type="ctrTitle"/>
          </p:nvPr>
        </p:nvSpPr>
        <p:spPr>
          <a:xfrm>
            <a:off x="588767" y="1883665"/>
            <a:ext cx="10363200" cy="1470025"/>
          </a:xfrm>
        </p:spPr>
        <p:txBody>
          <a:bodyPr/>
          <a:lstStyle>
            <a:lvl1pPr>
              <a:lnSpc>
                <a:spcPts val="5000"/>
              </a:lnSpc>
              <a:defRPr sz="4600" b="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85033"/>
            <a:ext cx="10363200" cy="422029"/>
          </a:xfrm>
        </p:spPr>
        <p:txBody>
          <a:bodyPr/>
          <a:lstStyle>
            <a:lvl1pPr marL="0" indent="0" algn="l">
              <a:buNone/>
              <a:defRPr sz="1400" cap="all">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3628374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Eco">
    <p:spTree>
      <p:nvGrpSpPr>
        <p:cNvPr id="1" name=""/>
        <p:cNvGrpSpPr/>
        <p:nvPr/>
      </p:nvGrpSpPr>
      <p:grpSpPr>
        <a:xfrm>
          <a:off x="0" y="0"/>
          <a:ext cx="0" cy="0"/>
          <a:chOff x="0" y="0"/>
          <a:chExt cx="0" cy="0"/>
        </a:xfrm>
      </p:grpSpPr>
      <p:pic>
        <p:nvPicPr>
          <p:cNvPr id="5" name="Picture 8" descr="outline_wave-cov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11164"/>
            <a:ext cx="12183533" cy="3749675"/>
          </a:xfrm>
          <a:prstGeom prst="rect">
            <a:avLst/>
          </a:prstGeom>
          <a:noFill/>
          <a:ln w="9525">
            <a:noFill/>
            <a:miter lim="800000"/>
            <a:headEnd/>
            <a:tailEnd/>
          </a:ln>
        </p:spPr>
      </p:pic>
      <p:pic>
        <p:nvPicPr>
          <p:cNvPr id="6" name="Picture 9" descr="Xylem_tag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18601" y="498475"/>
            <a:ext cx="2595033" cy="712788"/>
          </a:xfrm>
          <a:prstGeom prst="rect">
            <a:avLst/>
          </a:prstGeom>
          <a:noFill/>
          <a:ln w="9525">
            <a:noFill/>
            <a:miter lim="800000"/>
            <a:headEnd/>
            <a:tailEnd/>
          </a:ln>
        </p:spPr>
      </p:pic>
      <p:sp>
        <p:nvSpPr>
          <p:cNvPr id="2" name="Title 1"/>
          <p:cNvSpPr>
            <a:spLocks noGrp="1"/>
          </p:cNvSpPr>
          <p:nvPr>
            <p:ph type="ctrTitle"/>
          </p:nvPr>
        </p:nvSpPr>
        <p:spPr>
          <a:xfrm>
            <a:off x="588767" y="1883665"/>
            <a:ext cx="10363200" cy="1470025"/>
          </a:xfrm>
        </p:spPr>
        <p:txBody>
          <a:bodyPr/>
          <a:lstStyle>
            <a:lvl1pPr>
              <a:lnSpc>
                <a:spcPts val="5000"/>
              </a:lnSpc>
              <a:defRPr sz="4600" b="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8767" y="3624193"/>
            <a:ext cx="10363200" cy="422029"/>
          </a:xfrm>
        </p:spPr>
        <p:txBody>
          <a:bodyPr/>
          <a:lstStyle>
            <a:lvl1pPr marL="0" indent="0" algn="l">
              <a:buNone/>
              <a:defRPr sz="1800" cap="all">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1944508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Eco">
    <p:spTree>
      <p:nvGrpSpPr>
        <p:cNvPr id="1" name=""/>
        <p:cNvGrpSpPr/>
        <p:nvPr/>
      </p:nvGrpSpPr>
      <p:grpSpPr>
        <a:xfrm>
          <a:off x="0" y="0"/>
          <a:ext cx="0" cy="0"/>
          <a:chOff x="0" y="0"/>
          <a:chExt cx="0" cy="0"/>
        </a:xfrm>
      </p:grpSpPr>
      <p:grpSp>
        <p:nvGrpSpPr>
          <p:cNvPr id="4" name="Group 7"/>
          <p:cNvGrpSpPr>
            <a:grpSpLocks/>
          </p:cNvGrpSpPr>
          <p:nvPr/>
        </p:nvGrpSpPr>
        <p:grpSpPr bwMode="auto">
          <a:xfrm>
            <a:off x="0" y="5894388"/>
            <a:ext cx="12192000" cy="963612"/>
            <a:chOff x="0" y="5894832"/>
            <a:chExt cx="9144000" cy="963168"/>
          </a:xfrm>
        </p:grpSpPr>
        <p:pic>
          <p:nvPicPr>
            <p:cNvPr id="5" name="Picture 9" descr="footer6_outlin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894832"/>
              <a:ext cx="9144000" cy="963168"/>
            </a:xfrm>
            <a:prstGeom prst="rect">
              <a:avLst/>
            </a:prstGeom>
            <a:noFill/>
            <a:ln w="9525">
              <a:noFill/>
              <a:miter lim="800000"/>
              <a:headEnd/>
              <a:tailEnd/>
            </a:ln>
          </p:spPr>
        </p:pic>
        <p:pic>
          <p:nvPicPr>
            <p:cNvPr id="6" name="Picture 10" descr="Footer_blue logo only.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8044" y="6424067"/>
              <a:ext cx="932688" cy="323088"/>
            </a:xfrm>
            <a:prstGeom prst="rect">
              <a:avLst/>
            </a:prstGeom>
            <a:noFill/>
            <a:ln w="9525">
              <a:noFill/>
              <a:miter lim="800000"/>
              <a:headEnd/>
              <a:tailEnd/>
            </a:ln>
          </p:spPr>
        </p:pic>
      </p:grpSp>
      <p:grpSp>
        <p:nvGrpSpPr>
          <p:cNvPr id="7" name="Group 8"/>
          <p:cNvGrpSpPr>
            <a:grpSpLocks/>
          </p:cNvGrpSpPr>
          <p:nvPr userDrawn="1"/>
        </p:nvGrpSpPr>
        <p:grpSpPr bwMode="auto">
          <a:xfrm>
            <a:off x="0" y="5894388"/>
            <a:ext cx="12192000" cy="963612"/>
            <a:chOff x="0" y="5894832"/>
            <a:chExt cx="9144000" cy="963168"/>
          </a:xfrm>
        </p:grpSpPr>
        <p:pic>
          <p:nvPicPr>
            <p:cNvPr id="8" name="Picture 12" descr="footer6_outlin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894832"/>
              <a:ext cx="9144000" cy="963168"/>
            </a:xfrm>
            <a:prstGeom prst="rect">
              <a:avLst/>
            </a:prstGeom>
            <a:noFill/>
            <a:ln w="9525">
              <a:noFill/>
              <a:miter lim="800000"/>
              <a:headEnd/>
              <a:tailEnd/>
            </a:ln>
          </p:spPr>
        </p:pic>
        <p:pic>
          <p:nvPicPr>
            <p:cNvPr id="9" name="Picture 13" descr="Footer_blue logo only.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8044" y="6424067"/>
              <a:ext cx="932688" cy="323088"/>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p:txBody>
          <a:bodyPr/>
          <a:lstStyle>
            <a:lvl1pPr>
              <a:defRPr/>
            </a:lvl1pPr>
          </a:lstStyle>
          <a:p>
            <a:fld id="{BD511E77-3B9C-478D-90D3-077C8E1264F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252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vider Eco">
    <p:spTree>
      <p:nvGrpSpPr>
        <p:cNvPr id="1" name=""/>
        <p:cNvGrpSpPr/>
        <p:nvPr/>
      </p:nvGrpSpPr>
      <p:grpSpPr>
        <a:xfrm>
          <a:off x="0" y="0"/>
          <a:ext cx="0" cy="0"/>
          <a:chOff x="0" y="0"/>
          <a:chExt cx="0" cy="0"/>
        </a:xfrm>
      </p:grpSpPr>
      <p:grpSp>
        <p:nvGrpSpPr>
          <p:cNvPr id="3" name="Group 8"/>
          <p:cNvGrpSpPr>
            <a:grpSpLocks/>
          </p:cNvGrpSpPr>
          <p:nvPr/>
        </p:nvGrpSpPr>
        <p:grpSpPr bwMode="auto">
          <a:xfrm>
            <a:off x="0" y="0"/>
            <a:ext cx="12192000" cy="6858000"/>
            <a:chOff x="0" y="0"/>
            <a:chExt cx="9144000" cy="6858000"/>
          </a:xfrm>
        </p:grpSpPr>
        <p:pic>
          <p:nvPicPr>
            <p:cNvPr id="4" name="Picture 9" descr="Divider_Outlin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5" name="Picture 10" descr="Footer_blue logo only.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8044" y="6424067"/>
              <a:ext cx="932688" cy="323088"/>
            </a:xfrm>
            <a:prstGeom prst="rect">
              <a:avLst/>
            </a:prstGeom>
            <a:noFill/>
            <a:ln w="9525">
              <a:noFill/>
              <a:miter lim="800000"/>
              <a:headEnd/>
              <a:tailEnd/>
            </a:ln>
          </p:spPr>
        </p:pic>
      </p:grpSp>
      <p:grpSp>
        <p:nvGrpSpPr>
          <p:cNvPr id="6" name="Group 7"/>
          <p:cNvGrpSpPr>
            <a:grpSpLocks/>
          </p:cNvGrpSpPr>
          <p:nvPr userDrawn="1"/>
        </p:nvGrpSpPr>
        <p:grpSpPr bwMode="auto">
          <a:xfrm>
            <a:off x="0" y="0"/>
            <a:ext cx="12192000" cy="6858000"/>
            <a:chOff x="0" y="0"/>
            <a:chExt cx="9144000" cy="6858000"/>
          </a:xfrm>
        </p:grpSpPr>
        <p:pic>
          <p:nvPicPr>
            <p:cNvPr id="7" name="Picture 12" descr="Divider_Outlin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8" name="Picture 13" descr="Footer_blue logo only.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8044" y="6424067"/>
              <a:ext cx="932688" cy="323088"/>
            </a:xfrm>
            <a:prstGeom prst="rect">
              <a:avLst/>
            </a:prstGeom>
            <a:noFill/>
            <a:ln w="9525">
              <a:noFill/>
              <a:miter lim="800000"/>
              <a:headEnd/>
              <a:tailEnd/>
            </a:ln>
          </p:spPr>
        </p:pic>
      </p:grpSp>
      <p:sp>
        <p:nvSpPr>
          <p:cNvPr id="2" name="Title 1"/>
          <p:cNvSpPr>
            <a:spLocks noGrp="1"/>
          </p:cNvSpPr>
          <p:nvPr>
            <p:ph type="title"/>
          </p:nvPr>
        </p:nvSpPr>
        <p:spPr>
          <a:xfrm>
            <a:off x="609600" y="2413975"/>
            <a:ext cx="10363200" cy="1362075"/>
          </a:xfrm>
        </p:spPr>
        <p:txBody>
          <a:bodyPr rtlCol="0">
            <a:noAutofit/>
          </a:bodyPr>
          <a:lstStyle>
            <a:lvl1pPr>
              <a:lnSpc>
                <a:spcPts val="6500"/>
              </a:lnSpc>
              <a:defRPr lang="en-US" sz="5500" b="0" dirty="0">
                <a:solidFill>
                  <a:srgbClr val="0085AD"/>
                </a:solidFill>
              </a:defRPr>
            </a:lvl1pPr>
          </a:lstStyle>
          <a:p>
            <a:pPr lvl="0"/>
            <a:r>
              <a:rPr lang="en-US" smtClean="0"/>
              <a:t>Click to edit Master title style</a:t>
            </a:r>
            <a:endParaRPr lang="en-US" dirty="0"/>
          </a:p>
        </p:txBody>
      </p:sp>
      <p:sp>
        <p:nvSpPr>
          <p:cNvPr id="9" name="Slide Number Placeholder 5"/>
          <p:cNvSpPr>
            <a:spLocks noGrp="1"/>
          </p:cNvSpPr>
          <p:nvPr>
            <p:ph type="sldNum" sz="quarter" idx="10"/>
          </p:nvPr>
        </p:nvSpPr>
        <p:spPr/>
        <p:txBody>
          <a:bodyPr/>
          <a:lstStyle>
            <a:lvl1pPr>
              <a:defRPr>
                <a:solidFill>
                  <a:srgbClr val="0085AD"/>
                </a:solidFill>
              </a:defRPr>
            </a:lvl1pPr>
          </a:lstStyle>
          <a:p>
            <a:fld id="{EA266964-A057-4468-BA6D-111CFB053526}" type="slidenum">
              <a:rPr lang="en-US"/>
              <a:pPr/>
              <a:t>‹#›</a:t>
            </a:fld>
            <a:endParaRPr lang="en-US" dirty="0"/>
          </a:p>
        </p:txBody>
      </p:sp>
    </p:spTree>
    <p:extLst>
      <p:ext uri="{BB962C8B-B14F-4D97-AF65-F5344CB8AC3E}">
        <p14:creationId xmlns:p14="http://schemas.microsoft.com/office/powerpoint/2010/main" val="381220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55FDBD-31CD-4D0C-98BB-A04BFD69DA5C}" type="datetimeFigureOut">
              <a:rPr lang="en-US">
                <a:solidFill>
                  <a:srgbClr val="FFFFFF">
                    <a:tint val="75000"/>
                  </a:srgbClr>
                </a:solidFill>
              </a:rPr>
              <a:pPr>
                <a:defRPr/>
              </a:pPr>
              <a:t>8/26/2015</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94B2E78B-A87F-4580-A5D7-CC1A1D441CC9}" type="slidenum">
              <a:rPr lang="en-US" altLang="en-US"/>
              <a:pPr/>
              <a:t>‹#›</a:t>
            </a:fld>
            <a:endParaRPr lang="en-US" altLang="en-US"/>
          </a:p>
        </p:txBody>
      </p:sp>
    </p:spTree>
    <p:extLst>
      <p:ext uri="{BB962C8B-B14F-4D97-AF65-F5344CB8AC3E}">
        <p14:creationId xmlns:p14="http://schemas.microsoft.com/office/powerpoint/2010/main" val="1111072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ivider Eco">
    <p:spTree>
      <p:nvGrpSpPr>
        <p:cNvPr id="1" name=""/>
        <p:cNvGrpSpPr/>
        <p:nvPr/>
      </p:nvGrpSpPr>
      <p:grpSpPr>
        <a:xfrm>
          <a:off x="0" y="0"/>
          <a:ext cx="0" cy="0"/>
          <a:chOff x="0" y="0"/>
          <a:chExt cx="0" cy="0"/>
        </a:xfrm>
      </p:grpSpPr>
      <p:grpSp>
        <p:nvGrpSpPr>
          <p:cNvPr id="3" name="Group 8"/>
          <p:cNvGrpSpPr>
            <a:grpSpLocks/>
          </p:cNvGrpSpPr>
          <p:nvPr userDrawn="1"/>
        </p:nvGrpSpPr>
        <p:grpSpPr bwMode="auto">
          <a:xfrm>
            <a:off x="0" y="0"/>
            <a:ext cx="12192000" cy="6858000"/>
            <a:chOff x="0" y="0"/>
            <a:chExt cx="9144000" cy="6858000"/>
          </a:xfrm>
        </p:grpSpPr>
        <p:pic>
          <p:nvPicPr>
            <p:cNvPr id="4" name="Picture 9" descr="Divider_Outlin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5" name="Picture 10" descr="Footer_blue logo only.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8044" y="6424067"/>
              <a:ext cx="932688" cy="323088"/>
            </a:xfrm>
            <a:prstGeom prst="rect">
              <a:avLst/>
            </a:prstGeom>
            <a:noFill/>
            <a:ln w="9525">
              <a:noFill/>
              <a:miter lim="800000"/>
              <a:headEnd/>
              <a:tailEnd/>
            </a:ln>
          </p:spPr>
        </p:pic>
      </p:grpSp>
      <p:sp>
        <p:nvSpPr>
          <p:cNvPr id="2" name="Title 1"/>
          <p:cNvSpPr>
            <a:spLocks noGrp="1"/>
          </p:cNvSpPr>
          <p:nvPr>
            <p:ph type="title"/>
          </p:nvPr>
        </p:nvSpPr>
        <p:spPr>
          <a:xfrm>
            <a:off x="609600" y="2413975"/>
            <a:ext cx="10363200" cy="1362075"/>
          </a:xfrm>
        </p:spPr>
        <p:txBody>
          <a:bodyPr rtlCol="0">
            <a:noAutofit/>
          </a:bodyPr>
          <a:lstStyle>
            <a:lvl1pPr>
              <a:lnSpc>
                <a:spcPts val="6500"/>
              </a:lnSpc>
              <a:defRPr lang="en-US" sz="5500" b="0" dirty="0">
                <a:solidFill>
                  <a:srgbClr val="0085AD"/>
                </a:solidFill>
              </a:defRPr>
            </a:lvl1pPr>
          </a:lstStyle>
          <a:p>
            <a:pPr lvl="0"/>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solidFill>
                  <a:srgbClr val="0085AD"/>
                </a:solidFill>
              </a:defRPr>
            </a:lvl1pPr>
          </a:lstStyle>
          <a:p>
            <a:fld id="{F8CB83C5-9508-4658-A6B7-648E1992E546}" type="slidenum">
              <a:rPr lang="en-US"/>
              <a:pPr/>
              <a:t>‹#›</a:t>
            </a:fld>
            <a:endParaRPr lang="en-US" dirty="0"/>
          </a:p>
        </p:txBody>
      </p:sp>
    </p:spTree>
    <p:extLst>
      <p:ext uri="{BB962C8B-B14F-4D97-AF65-F5344CB8AC3E}">
        <p14:creationId xmlns:p14="http://schemas.microsoft.com/office/powerpoint/2010/main" val="2456727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7" descr="Flygt_pms-[Converted].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45652" y="357189"/>
            <a:ext cx="2355849"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pPr>
            <a:fld id="{7C873CCA-E3E9-4880-960C-7985731F36F2}" type="datetime1">
              <a:rPr lang="en-US" smtClean="0">
                <a:solidFill>
                  <a:prstClr val="black"/>
                </a:solidFill>
                <a:ea typeface="ヒラギノ角ゴ Pro W3" pitchFamily="-109" charset="-128"/>
              </a:rPr>
              <a:pPr defTabSz="457200" fontAlgn="base">
                <a:spcBef>
                  <a:spcPct val="0"/>
                </a:spcBef>
                <a:spcAft>
                  <a:spcPct val="0"/>
                </a:spcAft>
              </a:pPr>
              <a:t>8/26/2015</a:t>
            </a:fld>
            <a:r>
              <a:rPr lang="en-US" smtClean="0">
                <a:solidFill>
                  <a:prstClr val="black"/>
                </a:solidFill>
                <a:ea typeface="ヒラギノ角ゴ Pro W3" pitchFamily="-109" charset="-128"/>
              </a:rPr>
              <a:t>WEFTEC 2011</a:t>
            </a:r>
            <a:endParaRPr lang="en-US">
              <a:solidFill>
                <a:prstClr val="black"/>
              </a:solidFill>
              <a:ea typeface="ヒラギノ角ゴ Pro W3" pitchFamily="-109" charset="-128"/>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pPr>
            <a:r>
              <a:rPr lang="en-US" smtClean="0">
                <a:solidFill>
                  <a:prstClr val="black"/>
                </a:solidFill>
                <a:ea typeface="ヒラギノ角ゴ Pro W3" pitchFamily="-109" charset="-128"/>
              </a:rPr>
              <a:t>Flygt Low Pressure Sewer Systems (PSS)</a:t>
            </a:r>
            <a:endParaRPr lang="en-US" dirty="0">
              <a:solidFill>
                <a:prstClr val="black"/>
              </a:solidFill>
              <a:ea typeface="ヒラギノ角ゴ Pro W3" pitchFamily="-109" charset="-128"/>
            </a:endParaRPr>
          </a:p>
        </p:txBody>
      </p:sp>
      <p:sp>
        <p:nvSpPr>
          <p:cNvPr id="7" name="Slide Number Placeholder 5"/>
          <p:cNvSpPr>
            <a:spLocks noGrp="1"/>
          </p:cNvSpPr>
          <p:nvPr>
            <p:ph type="sldNum" sz="quarter" idx="12"/>
          </p:nvPr>
        </p:nvSpPr>
        <p:spPr/>
        <p:txBody>
          <a:bodyPr/>
          <a:lstStyle>
            <a:lvl1pPr>
              <a:defRPr/>
            </a:lvl1pPr>
          </a:lstStyle>
          <a:p>
            <a:pPr>
              <a:defRPr/>
            </a:pPr>
            <a:fld id="{CE5DFCA8-64B9-4DF4-96A5-717C0B56D03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898383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icture Placeholder 4"/>
          <p:cNvSpPr>
            <a:spLocks noGrp="1"/>
          </p:cNvSpPr>
          <p:nvPr>
            <p:ph type="pic" sz="quarter" idx="13"/>
          </p:nvPr>
        </p:nvSpPr>
        <p:spPr>
          <a:xfrm>
            <a:off x="10172700" y="6408739"/>
            <a:ext cx="1642533" cy="331787"/>
          </a:xfrm>
        </p:spPr>
        <p:txBody>
          <a:bodyPr rtlCol="0">
            <a:noAutofit/>
          </a:bodyPr>
          <a:lstStyle>
            <a:lvl1pPr marL="0" marR="0" indent="0" algn="l" defTabSz="457200" rtl="0" eaLnBrk="1" fontAlgn="auto" latinLnBrk="0" hangingPunct="1">
              <a:lnSpc>
                <a:spcPct val="100000"/>
              </a:lnSpc>
              <a:spcBef>
                <a:spcPts val="0"/>
              </a:spcBef>
              <a:spcAft>
                <a:spcPts val="0"/>
              </a:spcAft>
              <a:buClr>
                <a:schemeClr val="bg2"/>
              </a:buClr>
              <a:buSzTx/>
              <a:buFont typeface="Arial"/>
              <a:buNone/>
              <a:tabLst/>
              <a:defRPr sz="1200"/>
            </a:lvl1pPr>
          </a:lstStyle>
          <a:p>
            <a:pPr lvl="0"/>
            <a:r>
              <a:rPr lang="en-US" noProof="0" dirty="0" smtClean="0"/>
              <a:t>Click icon to add picture</a:t>
            </a:r>
            <a:endParaRPr lang="en-US" noProof="0" dirty="0"/>
          </a:p>
        </p:txBody>
      </p:sp>
      <p:sp>
        <p:nvSpPr>
          <p:cNvPr id="6" name="Slide Number Placeholder 5"/>
          <p:cNvSpPr>
            <a:spLocks noGrp="1"/>
          </p:cNvSpPr>
          <p:nvPr>
            <p:ph type="sldNum" sz="quarter" idx="14"/>
          </p:nvPr>
        </p:nvSpPr>
        <p:spPr/>
        <p:txBody>
          <a:bodyPr/>
          <a:lstStyle>
            <a:lvl1pPr>
              <a:defRPr/>
            </a:lvl1pPr>
          </a:lstStyle>
          <a:p>
            <a:pPr>
              <a:defRPr/>
            </a:pPr>
            <a:fld id="{85E5D6B7-F902-4AD4-AE04-9BE467951F3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66809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1229" hidden="1"/>
          <p:cNvGraphicFramePr>
            <a:graphicFrameLocks noChangeAspect="1"/>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2089"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1227"/>
          <p:cNvPicPr>
            <a:picLocks noChangeAspect="1" noChangeArrowheads="1"/>
          </p:cNvPicPr>
          <p:nvPr>
            <p:custDataLst>
              <p:tags r:id="rId3"/>
            </p:custDataLst>
          </p:nvPr>
        </p:nvPicPr>
        <p:blipFill>
          <a:blip r:embed="rId11">
            <a:extLst>
              <a:ext uri="{28A0092B-C50C-407E-A947-70E740481C1C}">
                <a14:useLocalDpi xmlns:a14="http://schemas.microsoft.com/office/drawing/2010/main"/>
              </a:ext>
            </a:extLst>
          </a:blip>
          <a:srcRect/>
          <a:stretch>
            <a:fillRect/>
          </a:stretch>
        </p:blipFill>
        <p:spPr bwMode="gray">
          <a:xfrm>
            <a:off x="0" y="409575"/>
            <a:ext cx="1219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1228"/>
          <p:cNvPicPr>
            <a:picLocks noChangeAspect="1" noChangeArrowheads="1"/>
          </p:cNvPicPr>
          <p:nvPr>
            <p:custDataLst>
              <p:tags r:id="rId4"/>
            </p:custDataLst>
          </p:nvPr>
        </p:nvPicPr>
        <p:blipFill>
          <a:blip r:embed="rId12">
            <a:extLst>
              <a:ext uri="{28A0092B-C50C-407E-A947-70E740481C1C}">
                <a14:useLocalDpi xmlns:a14="http://schemas.microsoft.com/office/drawing/2010/main"/>
              </a:ext>
            </a:extLst>
          </a:blip>
          <a:srcRect/>
          <a:stretch>
            <a:fillRect/>
          </a:stretch>
        </p:blipFill>
        <p:spPr bwMode="gray">
          <a:xfrm>
            <a:off x="0" y="4100514"/>
            <a:ext cx="121920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doc id"/>
          <p:cNvSpPr txBox="1">
            <a:spLocks noChangeArrowheads="1"/>
          </p:cNvSpPr>
          <p:nvPr>
            <p:custDataLst>
              <p:tags r:id="rId5"/>
            </p:custDataLst>
          </p:nvPr>
        </p:nvSpPr>
        <p:spPr bwMode="auto">
          <a:xfrm>
            <a:off x="11485034" y="36513"/>
            <a:ext cx="402167"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defRPr/>
            </a:pPr>
            <a:endParaRPr lang="en-US" sz="800" dirty="0" smtClean="0">
              <a:solidFill>
                <a:srgbClr val="000000"/>
              </a:solidFill>
              <a:ea typeface="ヒラギノ角ゴ Pro W3" pitchFamily="-109" charset="-128"/>
            </a:endParaRPr>
          </a:p>
        </p:txBody>
      </p:sp>
      <p:grpSp>
        <p:nvGrpSpPr>
          <p:cNvPr id="8" name="McK Title Elements" hidden="1"/>
          <p:cNvGrpSpPr>
            <a:grpSpLocks/>
          </p:cNvGrpSpPr>
          <p:nvPr/>
        </p:nvGrpSpPr>
        <p:grpSpPr bwMode="auto">
          <a:xfrm>
            <a:off x="713318" y="3509964"/>
            <a:ext cx="10348383" cy="484187"/>
            <a:chOff x="337" y="2211"/>
            <a:chExt cx="4889" cy="305"/>
          </a:xfrm>
        </p:grpSpPr>
        <p:sp>
          <p:nvSpPr>
            <p:cNvPr id="9" name="McK Document type" hidden="1"/>
            <p:cNvSpPr txBox="1">
              <a:spLocks noChangeArrowheads="1"/>
            </p:cNvSpPr>
            <p:nvPr userDrawn="1"/>
          </p:nvSpPr>
          <p:spPr bwMode="gray">
            <a:xfrm>
              <a:off x="337" y="2211"/>
              <a:ext cx="48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altLang="zh-CN" sz="1400" dirty="0" smtClean="0">
                  <a:solidFill>
                    <a:srgbClr val="FFFFFF"/>
                  </a:solidFill>
                  <a:ea typeface="ヒラギノ角ゴ Pro W3"/>
                  <a:cs typeface="Arial" pitchFamily="34" charset="0"/>
                </a:rPr>
                <a:t>Document type</a:t>
              </a:r>
            </a:p>
          </p:txBody>
        </p:sp>
        <p:sp>
          <p:nvSpPr>
            <p:cNvPr id="10" name="McK Date" hidden="1"/>
            <p:cNvSpPr txBox="1">
              <a:spLocks noChangeArrowheads="1"/>
            </p:cNvSpPr>
            <p:nvPr userDrawn="1"/>
          </p:nvSpPr>
          <p:spPr bwMode="gray">
            <a:xfrm>
              <a:off x="337" y="2380"/>
              <a:ext cx="48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altLang="zh-CN" sz="1400" dirty="0" smtClean="0">
                  <a:solidFill>
                    <a:srgbClr val="FFFFFF"/>
                  </a:solidFill>
                  <a:ea typeface="ヒラギノ角ゴ Pro W3"/>
                  <a:cs typeface="Arial" pitchFamily="34" charset="0"/>
                </a:rPr>
                <a:t>Date</a:t>
              </a:r>
            </a:p>
          </p:txBody>
        </p:sp>
      </p:grpSp>
      <p:pic>
        <p:nvPicPr>
          <p:cNvPr id="11" name="Picture 9" descr="Xylem_tag_rgb.jpg"/>
          <p:cNvPicPr>
            <a:picLocks noChangeAspect="1"/>
          </p:cNvPicPr>
          <p:nvPr>
            <p:custDataLst>
              <p:tags r:id="rId6"/>
            </p:custDataLst>
          </p:nvPr>
        </p:nvPicPr>
        <p:blipFill>
          <a:blip r:embed="rId13" cstate="email">
            <a:extLst>
              <a:ext uri="{28A0092B-C50C-407E-A947-70E740481C1C}">
                <a14:useLocalDpi xmlns:a14="http://schemas.microsoft.com/office/drawing/2010/main"/>
              </a:ext>
            </a:extLst>
          </a:blip>
          <a:srcRect/>
          <a:stretch>
            <a:fillRect/>
          </a:stretch>
        </p:blipFill>
        <p:spPr bwMode="gray">
          <a:xfrm>
            <a:off x="9118601" y="498475"/>
            <a:ext cx="259503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34"/>
          <p:cNvPicPr>
            <a:picLocks noChangeAspect="1" noChangeArrowheads="1"/>
          </p:cNvPicPr>
          <p:nvPr>
            <p:custDataLst>
              <p:tags r:id="rId7"/>
            </p:custDataLst>
          </p:nvPr>
        </p:nvPicPr>
        <p:blipFill>
          <a:blip r:embed="rId14">
            <a:extLst>
              <a:ext uri="{28A0092B-C50C-407E-A947-70E740481C1C}">
                <a14:useLocalDpi xmlns:a14="http://schemas.microsoft.com/office/drawing/2010/main"/>
              </a:ext>
            </a:extLst>
          </a:blip>
          <a:srcRect/>
          <a:stretch>
            <a:fillRect/>
          </a:stretch>
        </p:blipFill>
        <p:spPr bwMode="gray">
          <a:xfrm>
            <a:off x="9118600" y="498476"/>
            <a:ext cx="2590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4" name="Rectangle 1026"/>
          <p:cNvSpPr>
            <a:spLocks noGrp="1" noChangeArrowheads="1"/>
          </p:cNvSpPr>
          <p:nvPr>
            <p:ph type="ctrTitle"/>
          </p:nvPr>
        </p:nvSpPr>
        <p:spPr bwMode="gray">
          <a:xfrm>
            <a:off x="713318" y="1843089"/>
            <a:ext cx="10348383" cy="369332"/>
          </a:xfrm>
          <a:ln algn="ctr"/>
        </p:spPr>
        <p:txBody>
          <a:bodyPr/>
          <a:lstStyle>
            <a:lvl1pPr defTabSz="457200">
              <a:defRPr sz="2400">
                <a:solidFill>
                  <a:schemeClr val="bg1"/>
                </a:solidFill>
                <a:cs typeface="Arial" charset="0"/>
              </a:defRPr>
            </a:lvl1pPr>
          </a:lstStyle>
          <a:p>
            <a:r>
              <a:rPr lang="en-US"/>
              <a:t>Click to edit Master title</a:t>
            </a:r>
          </a:p>
        </p:txBody>
      </p:sp>
      <p:sp>
        <p:nvSpPr>
          <p:cNvPr id="13315" name="Rectangle 1027"/>
          <p:cNvSpPr>
            <a:spLocks noGrp="1" noChangeArrowheads="1"/>
          </p:cNvSpPr>
          <p:nvPr>
            <p:ph type="subTitle" idx="1"/>
          </p:nvPr>
        </p:nvSpPr>
        <p:spPr bwMode="gray">
          <a:xfrm>
            <a:off x="713318" y="2813051"/>
            <a:ext cx="10348383" cy="244475"/>
          </a:xfrm>
          <a:ln algn="ctr"/>
        </p:spPr>
        <p:txBody>
          <a:bodyPr anchor="ctr">
            <a:spAutoFit/>
          </a:bodyPr>
          <a:lstStyle>
            <a:lvl1pPr defTabSz="895350">
              <a:defRPr>
                <a:solidFill>
                  <a:schemeClr val="bg1"/>
                </a:solidFill>
                <a:cs typeface="Arial" charset="0"/>
              </a:defRPr>
            </a:lvl1pPr>
          </a:lstStyle>
          <a:p>
            <a:r>
              <a:rPr lang="en-US"/>
              <a:t>Click to edit Master subtitle style</a:t>
            </a:r>
          </a:p>
        </p:txBody>
      </p:sp>
    </p:spTree>
    <p:extLst>
      <p:ext uri="{BB962C8B-B14F-4D97-AF65-F5344CB8AC3E}">
        <p14:creationId xmlns:p14="http://schemas.microsoft.com/office/powerpoint/2010/main" val="839699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28954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615553"/>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6390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6968" y="1990726"/>
            <a:ext cx="2823633" cy="124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3801" y="1990726"/>
            <a:ext cx="2825751" cy="124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8676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0777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3349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51178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61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E9A545-581F-4B8D-A822-8000F95EB490}" type="datetimeFigureOut">
              <a:rPr lang="en-US">
                <a:solidFill>
                  <a:srgbClr val="FFFFFF">
                    <a:tint val="75000"/>
                  </a:srgbClr>
                </a:solidFill>
              </a:rPr>
              <a:pPr>
                <a:defRPr/>
              </a:pPr>
              <a:t>8/26/2015</a:t>
            </a:fld>
            <a:endParaRPr lang="en-US">
              <a:solidFill>
                <a:srgbClr val="FFFFFF">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fld id="{C16C47E5-D5DA-45C3-B140-D95B3B52232A}" type="slidenum">
              <a:rPr lang="en-US" altLang="en-US"/>
              <a:pPr/>
              <a:t>‹#›</a:t>
            </a:fld>
            <a:endParaRPr lang="en-US" altLang="en-US"/>
          </a:p>
        </p:txBody>
      </p:sp>
    </p:spTree>
    <p:extLst>
      <p:ext uri="{BB962C8B-B14F-4D97-AF65-F5344CB8AC3E}">
        <p14:creationId xmlns:p14="http://schemas.microsoft.com/office/powerpoint/2010/main" val="9382644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27323"/>
            <a:ext cx="4011084" cy="30777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06019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59561"/>
            <a:ext cx="73152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3325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7448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6418" y="246064"/>
            <a:ext cx="2876549" cy="2992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767" y="246064"/>
            <a:ext cx="8426451" cy="2992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276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Blue Aqua">
    <p:spTree>
      <p:nvGrpSpPr>
        <p:cNvPr id="1" name=""/>
        <p:cNvGrpSpPr/>
        <p:nvPr/>
      </p:nvGrpSpPr>
      <p:grpSpPr>
        <a:xfrm>
          <a:off x="0" y="0"/>
          <a:ext cx="0" cy="0"/>
          <a:chOff x="0" y="0"/>
          <a:chExt cx="0" cy="0"/>
        </a:xfrm>
      </p:grpSpPr>
      <p:pic>
        <p:nvPicPr>
          <p:cNvPr id="7" name="Picture 15" descr="Xylem_blue_aqua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9576"/>
            <a:ext cx="121920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0"/>
          <p:cNvSpPr txBox="1">
            <a:spLocks noGrp="1" noChangeArrowheads="1"/>
          </p:cNvSpPr>
          <p:nvPr>
            <p:custDataLst>
              <p:tags r:id="rId1"/>
            </p:custDataLst>
          </p:nvPr>
        </p:nvSpPr>
        <p:spPr bwMode="auto">
          <a:xfrm>
            <a:off x="11802533" y="6580189"/>
            <a:ext cx="264584"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fld id="{1C2098C7-2BF5-4031-BE65-6BA6CE2E7D8F}" type="slidenum">
              <a:rPr lang="en-US" sz="1000" smtClean="0">
                <a:solidFill>
                  <a:srgbClr val="000000"/>
                </a:solidFill>
                <a:ea typeface="ヒラギノ角ゴ Pro W3" pitchFamily="-109" charset="-128"/>
              </a:rPr>
              <a:pPr eaLnBrk="1" fontAlgn="base" hangingPunct="1">
                <a:spcBef>
                  <a:spcPct val="0"/>
                </a:spcBef>
                <a:spcAft>
                  <a:spcPct val="0"/>
                </a:spcAft>
                <a:defRPr/>
              </a:pPr>
              <a:t>‹#›</a:t>
            </a:fld>
            <a:endParaRPr lang="en-US" sz="1000" dirty="0" smtClean="0">
              <a:solidFill>
                <a:srgbClr val="000000"/>
              </a:solidFill>
              <a:ea typeface="ヒラギノ角ゴ Pro W3" pitchFamily="-109" charset="-128"/>
            </a:endParaRPr>
          </a:p>
        </p:txBody>
      </p:sp>
      <p:sp>
        <p:nvSpPr>
          <p:cNvPr id="9" name="Picture Placeholder 8"/>
          <p:cNvSpPr>
            <a:spLocks noGrp="1"/>
          </p:cNvSpPr>
          <p:nvPr>
            <p:ph type="pic" sz="quarter" idx="10"/>
          </p:nvPr>
        </p:nvSpPr>
        <p:spPr>
          <a:xfrm>
            <a:off x="0" y="4142154"/>
            <a:ext cx="12192000" cy="2715847"/>
          </a:xfrm>
          <a:solidFill>
            <a:schemeClr val="bg2"/>
          </a:solidFill>
          <a:ln>
            <a:noFill/>
          </a:ln>
        </p:spPr>
        <p:txBody>
          <a:bodyPr rtlCol="0">
            <a:noAutofit/>
          </a:bodyPr>
          <a:lstStyle>
            <a:lvl1pPr>
              <a:defRPr>
                <a:solidFill>
                  <a:srgbClr val="FFFFFF"/>
                </a:solidFill>
              </a:defRPr>
            </a:lvl1pPr>
          </a:lstStyle>
          <a:p>
            <a:pPr lvl="0"/>
            <a:endParaRPr lang="en-US" noProof="0" dirty="0"/>
          </a:p>
        </p:txBody>
      </p:sp>
      <p:sp>
        <p:nvSpPr>
          <p:cNvPr id="2" name="Title 1"/>
          <p:cNvSpPr>
            <a:spLocks noGrp="1"/>
          </p:cNvSpPr>
          <p:nvPr>
            <p:ph type="ctrTitle"/>
          </p:nvPr>
        </p:nvSpPr>
        <p:spPr>
          <a:xfrm>
            <a:off x="588767" y="1884229"/>
            <a:ext cx="10363200" cy="641201"/>
          </a:xfrm>
        </p:spPr>
        <p:txBody>
          <a:bodyPr/>
          <a:lstStyle>
            <a:lvl1pPr>
              <a:lnSpc>
                <a:spcPts val="5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88767" y="3624960"/>
            <a:ext cx="10363200" cy="422029"/>
          </a:xfrm>
        </p:spPr>
        <p:txBody>
          <a:bodyPr/>
          <a:lstStyle>
            <a:lvl1pPr marL="0" indent="0" algn="l">
              <a:buNone/>
              <a:defRPr sz="18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Content Placeholder 12"/>
          <p:cNvSpPr>
            <a:spLocks noGrp="1"/>
          </p:cNvSpPr>
          <p:nvPr>
            <p:ph sz="quarter" idx="11"/>
          </p:nvPr>
        </p:nvSpPr>
        <p:spPr>
          <a:xfrm>
            <a:off x="588767" y="234707"/>
            <a:ext cx="4233333" cy="3905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p:txBody>
      </p:sp>
      <p:sp>
        <p:nvSpPr>
          <p:cNvPr id="8" name="Picture Placeholder 11"/>
          <p:cNvSpPr>
            <a:spLocks noGrp="1"/>
          </p:cNvSpPr>
          <p:nvPr>
            <p:ph type="pic" sz="quarter" idx="12"/>
          </p:nvPr>
        </p:nvSpPr>
        <p:spPr>
          <a:xfrm>
            <a:off x="8883651" y="449263"/>
            <a:ext cx="2904067" cy="908050"/>
          </a:xfrm>
        </p:spPr>
        <p:txBody>
          <a:bodyPr rtlCol="0">
            <a:noAutofit/>
          </a:bodyPr>
          <a:lstStyle>
            <a:lvl1pPr marL="0" marR="0" indent="0" algn="l" defTabSz="457200" rtl="0" eaLnBrk="1" fontAlgn="auto" latinLnBrk="0" hangingPunct="1">
              <a:lnSpc>
                <a:spcPct val="100000"/>
              </a:lnSpc>
              <a:spcBef>
                <a:spcPts val="0"/>
              </a:spcBef>
              <a:spcAft>
                <a:spcPts val="0"/>
              </a:spcAft>
              <a:buClr>
                <a:schemeClr val="bg2"/>
              </a:buClr>
              <a:buSzTx/>
              <a:buFont typeface="Arial"/>
              <a:buNone/>
              <a:tabLs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136527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6" name="Object 297" hidden="1"/>
          <p:cNvGraphicFramePr>
            <a:graphicFrameLocks noChangeAspect="1"/>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3113"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296"/>
          <p:cNvPicPr>
            <a:picLocks noChangeArrowheads="1"/>
          </p:cNvPicPr>
          <p:nvPr>
            <p:custDataLst>
              <p:tags r:id="rId3"/>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0" y="5888038"/>
            <a:ext cx="12192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McK 1. On-page tracker" hidden="1"/>
          <p:cNvSpPr>
            <a:spLocks noChangeArrowheads="1"/>
          </p:cNvSpPr>
          <p:nvPr>
            <p:custDataLst>
              <p:tags r:id="rId4"/>
            </p:custDataLst>
          </p:nvPr>
        </p:nvSpPr>
        <p:spPr bwMode="auto">
          <a:xfrm>
            <a:off x="376767" y="26988"/>
            <a:ext cx="8592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400" smtClean="0">
                <a:solidFill>
                  <a:srgbClr val="808080"/>
                </a:solidFill>
                <a:ea typeface="ヒラギノ角ゴ Pro W3" pitchFamily="-109" charset="-128"/>
              </a:rPr>
              <a:t>TRACKER</a:t>
            </a:r>
          </a:p>
        </p:txBody>
      </p:sp>
      <p:sp>
        <p:nvSpPr>
          <p:cNvPr id="9" name="McK 3. Unit of measure" hidden="1"/>
          <p:cNvSpPr txBox="1">
            <a:spLocks noChangeArrowheads="1"/>
          </p:cNvSpPr>
          <p:nvPr>
            <p:custDataLst>
              <p:tags r:id="rId5"/>
            </p:custDataLst>
          </p:nvPr>
        </p:nvSpPr>
        <p:spPr bwMode="auto">
          <a:xfrm>
            <a:off x="376767" y="585788"/>
            <a:ext cx="4972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1400" dirty="0" smtClean="0">
                <a:solidFill>
                  <a:srgbClr val="808080"/>
                </a:solidFill>
                <a:ea typeface="ヒラギノ角ゴ Pro W3" pitchFamily="-109" charset="-128"/>
              </a:rPr>
              <a:t>Unit of measure</a:t>
            </a:r>
          </a:p>
        </p:txBody>
      </p:sp>
      <p:grpSp>
        <p:nvGrpSpPr>
          <p:cNvPr id="10" name="ACET" hidden="1"/>
          <p:cNvGrpSpPr>
            <a:grpSpLocks/>
          </p:cNvGrpSpPr>
          <p:nvPr>
            <p:custDataLst>
              <p:tags r:id="rId6"/>
            </p:custDataLst>
          </p:nvPr>
        </p:nvGrpSpPr>
        <p:grpSpPr bwMode="auto">
          <a:xfrm>
            <a:off x="1976967" y="1160463"/>
            <a:ext cx="5799667" cy="508000"/>
            <a:chOff x="915" y="717"/>
            <a:chExt cx="2686" cy="313"/>
          </a:xfrm>
        </p:grpSpPr>
        <p:cxnSp>
          <p:nvCxnSpPr>
            <p:cNvPr id="11"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 name="AutoShape 250" hidden="1"/>
            <p:cNvSpPr>
              <a:spLocks noChangeArrowheads="1"/>
            </p:cNvSpPr>
            <p:nvPr/>
          </p:nvSpPr>
          <p:spPr bwMode="auto">
            <a:xfrm>
              <a:off x="915" y="717"/>
              <a:ext cx="2686" cy="31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659" anchor="b">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600" b="1" smtClean="0">
                  <a:solidFill>
                    <a:srgbClr val="000000"/>
                  </a:solidFill>
                  <a:ea typeface="ヒラギノ角ゴ Pro W3" pitchFamily="-109" charset="-128"/>
                </a:rPr>
                <a:t>Title</a:t>
              </a:r>
            </a:p>
            <a:p>
              <a:pPr eaLnBrk="1" fontAlgn="base" hangingPunct="1">
                <a:spcBef>
                  <a:spcPct val="0"/>
                </a:spcBef>
                <a:spcAft>
                  <a:spcPct val="0"/>
                </a:spcAft>
              </a:pPr>
              <a:r>
                <a:rPr lang="en-US" altLang="en-US" sz="1600" smtClean="0">
                  <a:solidFill>
                    <a:srgbClr val="808080"/>
                  </a:solidFill>
                  <a:ea typeface="ヒラギノ角ゴ Pro W3" pitchFamily="-109" charset="-128"/>
                </a:rPr>
                <a:t>Unit of measure</a:t>
              </a:r>
            </a:p>
          </p:txBody>
        </p:sp>
      </p:grpSp>
      <p:sp>
        <p:nvSpPr>
          <p:cNvPr id="13" name="doc id"/>
          <p:cNvSpPr>
            <a:spLocks noChangeArrowheads="1"/>
          </p:cNvSpPr>
          <p:nvPr>
            <p:custDataLst>
              <p:tags r:id="rId7"/>
            </p:custDataLst>
          </p:nvPr>
        </p:nvSpPr>
        <p:spPr bwMode="auto">
          <a:xfrm>
            <a:off x="10996085" y="36513"/>
            <a:ext cx="89323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endParaRPr lang="en-US" altLang="en-US" sz="800" smtClean="0">
              <a:solidFill>
                <a:srgbClr val="000000"/>
              </a:solidFill>
              <a:ea typeface="ヒラギノ角ゴ Pro W3" pitchFamily="-109" charset="-128"/>
            </a:endParaRPr>
          </a:p>
        </p:txBody>
      </p:sp>
      <p:grpSp>
        <p:nvGrpSpPr>
          <p:cNvPr id="14" name="McK Slide Elements" hidden="1"/>
          <p:cNvGrpSpPr>
            <a:grpSpLocks/>
          </p:cNvGrpSpPr>
          <p:nvPr/>
        </p:nvGrpSpPr>
        <p:grpSpPr bwMode="auto">
          <a:xfrm>
            <a:off x="376767" y="6380164"/>
            <a:ext cx="9857317" cy="352425"/>
            <a:chOff x="75" y="4019"/>
            <a:chExt cx="5387" cy="222"/>
          </a:xfrm>
        </p:grpSpPr>
        <p:sp>
          <p:nvSpPr>
            <p:cNvPr id="15" name="McK 4. Footnote" hidden="1"/>
            <p:cNvSpPr txBox="1">
              <a:spLocks noChangeArrowheads="1"/>
            </p:cNvSpPr>
            <p:nvPr/>
          </p:nvSpPr>
          <p:spPr bwMode="gray">
            <a:xfrm>
              <a:off x="75" y="4019"/>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1600">
                  <a:solidFill>
                    <a:schemeClr val="tx1"/>
                  </a:solidFill>
                  <a:latin typeface="Arial" pitchFamily="34" charset="0"/>
                </a:defRPr>
              </a:lvl1pPr>
              <a:lvl2pPr marL="742950" indent="-285750" defTabSz="895350" eaLnBrk="0" hangingPunct="0">
                <a:defRPr sz="1600">
                  <a:solidFill>
                    <a:schemeClr val="tx1"/>
                  </a:solidFill>
                  <a:latin typeface="Arial" pitchFamily="34" charset="0"/>
                </a:defRPr>
              </a:lvl2pPr>
              <a:lvl3pPr marL="1143000" indent="-228600" defTabSz="895350" eaLnBrk="0" hangingPunct="0">
                <a:defRPr sz="1600">
                  <a:solidFill>
                    <a:schemeClr val="tx1"/>
                  </a:solidFill>
                  <a:latin typeface="Arial" pitchFamily="34" charset="0"/>
                </a:defRPr>
              </a:lvl3pPr>
              <a:lvl4pPr marL="1600200" indent="-228600" defTabSz="895350" eaLnBrk="0" hangingPunct="0">
                <a:defRPr sz="1600">
                  <a:solidFill>
                    <a:schemeClr val="tx1"/>
                  </a:solidFill>
                  <a:latin typeface="Arial" pitchFamily="34" charset="0"/>
                </a:defRPr>
              </a:lvl4pPr>
              <a:lvl5pPr marL="2057400" indent="-228600" defTabSz="895350" eaLnBrk="0" hangingPunct="0">
                <a:defRPr sz="1600">
                  <a:solidFill>
                    <a:schemeClr val="tx1"/>
                  </a:solidFill>
                  <a:latin typeface="Arial" pitchFamily="34" charset="0"/>
                </a:defRPr>
              </a:lvl5pPr>
              <a:lvl6pPr marL="2514600" indent="-228600" defTabSz="895350" eaLnBrk="0" fontAlgn="base" hangingPunct="0">
                <a:spcBef>
                  <a:spcPct val="0"/>
                </a:spcBef>
                <a:spcAft>
                  <a:spcPct val="0"/>
                </a:spcAft>
                <a:defRPr sz="1600">
                  <a:solidFill>
                    <a:schemeClr val="tx1"/>
                  </a:solidFill>
                  <a:latin typeface="Arial" pitchFamily="34" charset="0"/>
                </a:defRPr>
              </a:lvl6pPr>
              <a:lvl7pPr marL="2971800" indent="-228600" defTabSz="895350" eaLnBrk="0" fontAlgn="base" hangingPunct="0">
                <a:spcBef>
                  <a:spcPct val="0"/>
                </a:spcBef>
                <a:spcAft>
                  <a:spcPct val="0"/>
                </a:spcAft>
                <a:defRPr sz="1600">
                  <a:solidFill>
                    <a:schemeClr val="tx1"/>
                  </a:solidFill>
                  <a:latin typeface="Arial" pitchFamily="34" charset="0"/>
                </a:defRPr>
              </a:lvl7pPr>
              <a:lvl8pPr marL="3429000" indent="-228600" defTabSz="895350" eaLnBrk="0" fontAlgn="base" hangingPunct="0">
                <a:spcBef>
                  <a:spcPct val="0"/>
                </a:spcBef>
                <a:spcAft>
                  <a:spcPct val="0"/>
                </a:spcAft>
                <a:defRPr sz="1600">
                  <a:solidFill>
                    <a:schemeClr val="tx1"/>
                  </a:solidFill>
                  <a:latin typeface="Arial" pitchFamily="34" charset="0"/>
                </a:defRPr>
              </a:lvl8pPr>
              <a:lvl9pPr marL="3886200" indent="-228600" defTabSz="8953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altLang="zh-CN" sz="1000" dirty="0" smtClean="0">
                  <a:solidFill>
                    <a:srgbClr val="000000"/>
                  </a:solidFill>
                  <a:ea typeface="ヒラギノ角ゴ Pro W3"/>
                  <a:cs typeface="Arial" pitchFamily="34" charset="0"/>
                </a:rPr>
                <a:t>1 Footnote</a:t>
              </a:r>
            </a:p>
          </p:txBody>
        </p:sp>
        <p:sp>
          <p:nvSpPr>
            <p:cNvPr id="16" name="McK 5. Source" hidden="1"/>
            <p:cNvSpPr>
              <a:spLocks noChangeArrowheads="1"/>
            </p:cNvSpPr>
            <p:nvPr/>
          </p:nvSpPr>
          <p:spPr bwMode="gray">
            <a:xfrm>
              <a:off x="75" y="4145"/>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95300" indent="-495300" defTabSz="895350" eaLnBrk="0" hangingPunct="0">
                <a:tabLst>
                  <a:tab pos="487363" algn="l"/>
                </a:tabLst>
                <a:defRPr sz="1600">
                  <a:solidFill>
                    <a:schemeClr val="tx1"/>
                  </a:solidFill>
                  <a:latin typeface="Arial" pitchFamily="34" charset="0"/>
                </a:defRPr>
              </a:lvl1pPr>
              <a:lvl2pPr marL="742950" indent="-285750" defTabSz="895350" eaLnBrk="0" hangingPunct="0">
                <a:tabLst>
                  <a:tab pos="487363" algn="l"/>
                </a:tabLst>
                <a:defRPr sz="1600">
                  <a:solidFill>
                    <a:schemeClr val="tx1"/>
                  </a:solidFill>
                  <a:latin typeface="Arial" pitchFamily="34" charset="0"/>
                </a:defRPr>
              </a:lvl2pPr>
              <a:lvl3pPr marL="1143000" indent="-228600" defTabSz="895350" eaLnBrk="0" hangingPunct="0">
                <a:tabLst>
                  <a:tab pos="487363" algn="l"/>
                </a:tabLst>
                <a:defRPr sz="1600">
                  <a:solidFill>
                    <a:schemeClr val="tx1"/>
                  </a:solidFill>
                  <a:latin typeface="Arial" pitchFamily="34" charset="0"/>
                </a:defRPr>
              </a:lvl3pPr>
              <a:lvl4pPr marL="1600200" indent="-228600" defTabSz="895350" eaLnBrk="0" hangingPunct="0">
                <a:tabLst>
                  <a:tab pos="487363" algn="l"/>
                </a:tabLst>
                <a:defRPr sz="1600">
                  <a:solidFill>
                    <a:schemeClr val="tx1"/>
                  </a:solidFill>
                  <a:latin typeface="Arial" pitchFamily="34" charset="0"/>
                </a:defRPr>
              </a:lvl4pPr>
              <a:lvl5pPr marL="2057400" indent="-228600" defTabSz="895350" eaLnBrk="0" hangingPunct="0">
                <a:tabLst>
                  <a:tab pos="487363" algn="l"/>
                </a:tabLst>
                <a:defRPr sz="1600">
                  <a:solidFill>
                    <a:schemeClr val="tx1"/>
                  </a:solidFill>
                  <a:latin typeface="Arial" pitchFamily="34" charset="0"/>
                </a:defRPr>
              </a:lvl5pPr>
              <a:lvl6pPr marL="2514600" indent="-228600" defTabSz="895350" eaLnBrk="0" fontAlgn="base" hangingPunct="0">
                <a:spcBef>
                  <a:spcPct val="0"/>
                </a:spcBef>
                <a:spcAft>
                  <a:spcPct val="0"/>
                </a:spcAft>
                <a:tabLst>
                  <a:tab pos="487363" algn="l"/>
                </a:tabLst>
                <a:defRPr sz="1600">
                  <a:solidFill>
                    <a:schemeClr val="tx1"/>
                  </a:solidFill>
                  <a:latin typeface="Arial" pitchFamily="34" charset="0"/>
                </a:defRPr>
              </a:lvl6pPr>
              <a:lvl7pPr marL="2971800" indent="-228600" defTabSz="895350" eaLnBrk="0" fontAlgn="base" hangingPunct="0">
                <a:spcBef>
                  <a:spcPct val="0"/>
                </a:spcBef>
                <a:spcAft>
                  <a:spcPct val="0"/>
                </a:spcAft>
                <a:tabLst>
                  <a:tab pos="487363" algn="l"/>
                </a:tabLst>
                <a:defRPr sz="1600">
                  <a:solidFill>
                    <a:schemeClr val="tx1"/>
                  </a:solidFill>
                  <a:latin typeface="Arial" pitchFamily="34" charset="0"/>
                </a:defRPr>
              </a:lvl7pPr>
              <a:lvl8pPr marL="3429000" indent="-228600" defTabSz="895350" eaLnBrk="0" fontAlgn="base" hangingPunct="0">
                <a:spcBef>
                  <a:spcPct val="0"/>
                </a:spcBef>
                <a:spcAft>
                  <a:spcPct val="0"/>
                </a:spcAft>
                <a:tabLst>
                  <a:tab pos="487363" algn="l"/>
                </a:tabLst>
                <a:defRPr sz="1600">
                  <a:solidFill>
                    <a:schemeClr val="tx1"/>
                  </a:solidFill>
                  <a:latin typeface="Arial" pitchFamily="34" charset="0"/>
                </a:defRPr>
              </a:lvl8pPr>
              <a:lvl9pPr marL="3886200" indent="-228600" defTabSz="895350" eaLnBrk="0" fontAlgn="base" hangingPunct="0">
                <a:spcBef>
                  <a:spcPct val="0"/>
                </a:spcBef>
                <a:spcAft>
                  <a:spcPct val="0"/>
                </a:spcAft>
                <a:tabLst>
                  <a:tab pos="487363" algn="l"/>
                </a:tabLst>
                <a:defRPr sz="1600">
                  <a:solidFill>
                    <a:schemeClr val="tx1"/>
                  </a:solidFill>
                  <a:latin typeface="Arial" pitchFamily="34" charset="0"/>
                </a:defRPr>
              </a:lvl9pPr>
            </a:lstStyle>
            <a:p>
              <a:pPr eaLnBrk="1" fontAlgn="base" hangingPunct="1">
                <a:spcBef>
                  <a:spcPct val="0"/>
                </a:spcBef>
                <a:spcAft>
                  <a:spcPct val="0"/>
                </a:spcAft>
              </a:pPr>
              <a:r>
                <a:rPr lang="en-US" altLang="zh-CN" sz="1000" smtClean="0">
                  <a:solidFill>
                    <a:srgbClr val="000000"/>
                  </a:solidFill>
                  <a:ea typeface="ヒラギノ角ゴ Pro W3"/>
                  <a:cs typeface="Arial" pitchFamily="34" charset="0"/>
                </a:rPr>
                <a:t>Source:	Source</a:t>
              </a:r>
            </a:p>
          </p:txBody>
        </p:sp>
      </p:grpSp>
      <p:sp>
        <p:nvSpPr>
          <p:cNvPr id="17" name="Rectangle 20"/>
          <p:cNvSpPr txBox="1">
            <a:spLocks noGrp="1" noChangeArrowheads="1"/>
          </p:cNvSpPr>
          <p:nvPr>
            <p:custDataLst>
              <p:tags r:id="rId8"/>
            </p:custDataLst>
          </p:nvPr>
        </p:nvSpPr>
        <p:spPr bwMode="auto">
          <a:xfrm>
            <a:off x="11802533" y="6580189"/>
            <a:ext cx="264584"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fld id="{FC92713F-23C8-4223-BAD4-2486923F7C1D}" type="slidenum">
              <a:rPr lang="en-US" sz="1000" smtClean="0">
                <a:solidFill>
                  <a:srgbClr val="000000"/>
                </a:solidFill>
                <a:ea typeface="ヒラギノ角ゴ Pro W3" pitchFamily="-109" charset="-128"/>
              </a:rPr>
              <a:pPr eaLnBrk="1" fontAlgn="base" hangingPunct="1">
                <a:spcBef>
                  <a:spcPct val="0"/>
                </a:spcBef>
                <a:spcAft>
                  <a:spcPct val="0"/>
                </a:spcAft>
                <a:defRPr/>
              </a:pPr>
              <a:t>‹#›</a:t>
            </a:fld>
            <a:endParaRPr lang="en-US" sz="1000" dirty="0" smtClean="0">
              <a:solidFill>
                <a:srgbClr val="000000"/>
              </a:solidFill>
              <a:ea typeface="ヒラギノ角ゴ Pro W3" pitchFamily="-109"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icture Placeholder 4"/>
          <p:cNvSpPr>
            <a:spLocks noGrp="1"/>
          </p:cNvSpPr>
          <p:nvPr>
            <p:ph type="pic" sz="quarter" idx="13"/>
          </p:nvPr>
        </p:nvSpPr>
        <p:spPr>
          <a:xfrm>
            <a:off x="10172700" y="6408739"/>
            <a:ext cx="1642533" cy="331787"/>
          </a:xfrm>
        </p:spPr>
        <p:txBody>
          <a:bodyPr rtlCol="0">
            <a:noAutofit/>
          </a:bodyPr>
          <a:lstStyle>
            <a:lvl1pPr marL="0" marR="0" indent="0" algn="l" defTabSz="457200" rtl="0" eaLnBrk="1" fontAlgn="auto" latinLnBrk="0" hangingPunct="1">
              <a:lnSpc>
                <a:spcPct val="100000"/>
              </a:lnSpc>
              <a:spcBef>
                <a:spcPts val="0"/>
              </a:spcBef>
              <a:spcAft>
                <a:spcPts val="0"/>
              </a:spcAft>
              <a:buClr>
                <a:schemeClr val="bg2"/>
              </a:buClr>
              <a:buSzTx/>
              <a:buFont typeface="Arial"/>
              <a:buNone/>
              <a:tabLst/>
              <a:defRPr sz="1200"/>
            </a:lvl1pPr>
          </a:lstStyle>
          <a:p>
            <a:pPr lvl="0"/>
            <a:r>
              <a:rPr lang="en-US" noProof="0" dirty="0" smtClean="0"/>
              <a:t>Click icon to add picture</a:t>
            </a:r>
            <a:endParaRPr lang="en-US" noProof="0" dirty="0"/>
          </a:p>
        </p:txBody>
      </p:sp>
      <p:sp>
        <p:nvSpPr>
          <p:cNvPr id="18" name="Slide Number Placeholder 5"/>
          <p:cNvSpPr>
            <a:spLocks noGrp="1"/>
          </p:cNvSpPr>
          <p:nvPr>
            <p:ph type="sldNum" sz="quarter" idx="14"/>
          </p:nvPr>
        </p:nvSpPr>
        <p:spPr>
          <a:xfrm>
            <a:off x="609601" y="6318251"/>
            <a:ext cx="952500" cy="365125"/>
          </a:xfrm>
          <a:prstGeom prst="rect">
            <a:avLst/>
          </a:prstGeom>
        </p:spPr>
        <p:txBody>
          <a:bodyPr/>
          <a:lstStyle>
            <a:lvl1pPr>
              <a:defRPr>
                <a:solidFill>
                  <a:prstClr val="black"/>
                </a:solidFill>
              </a:defRPr>
            </a:lvl1pPr>
          </a:lstStyle>
          <a:p>
            <a:pPr fontAlgn="base">
              <a:spcBef>
                <a:spcPct val="0"/>
              </a:spcBef>
              <a:spcAft>
                <a:spcPct val="0"/>
              </a:spcAft>
              <a:defRPr/>
            </a:pPr>
            <a:fld id="{F755D7D8-C82B-49C9-98BF-D2A527E35346}" type="slidenum">
              <a:rPr lang="en-US" sz="1600">
                <a:ea typeface="ヒラギノ角ゴ Pro W3" pitchFamily="-109" charset="-128"/>
              </a:rPr>
              <a:pPr fontAlgn="base">
                <a:spcBef>
                  <a:spcPct val="0"/>
                </a:spcBef>
                <a:spcAft>
                  <a:spcPct val="0"/>
                </a:spcAft>
                <a:defRPr/>
              </a:pPr>
              <a:t>‹#›</a:t>
            </a:fld>
            <a:endParaRPr lang="en-US" sz="1600" dirty="0">
              <a:ea typeface="ヒラギノ角ゴ Pro W3" pitchFamily="-109" charset="-128"/>
            </a:endParaRPr>
          </a:p>
        </p:txBody>
      </p:sp>
    </p:spTree>
    <p:extLst>
      <p:ext uri="{BB962C8B-B14F-4D97-AF65-F5344CB8AC3E}">
        <p14:creationId xmlns:p14="http://schemas.microsoft.com/office/powerpoint/2010/main" val="2704320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6" name="Object 297" hidden="1"/>
          <p:cNvGraphicFramePr>
            <a:graphicFrameLocks noChangeAspect="1"/>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4137"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296"/>
          <p:cNvPicPr>
            <a:picLocks noChangeArrowheads="1"/>
          </p:cNvPicPr>
          <p:nvPr>
            <p:custDataLst>
              <p:tags r:id="rId3"/>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0" y="5888038"/>
            <a:ext cx="12192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McK 1. On-page tracker" hidden="1"/>
          <p:cNvSpPr>
            <a:spLocks noChangeArrowheads="1"/>
          </p:cNvSpPr>
          <p:nvPr>
            <p:custDataLst>
              <p:tags r:id="rId4"/>
            </p:custDataLst>
          </p:nvPr>
        </p:nvSpPr>
        <p:spPr bwMode="auto">
          <a:xfrm>
            <a:off x="376767" y="26988"/>
            <a:ext cx="8592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400" smtClean="0">
                <a:solidFill>
                  <a:srgbClr val="808080"/>
                </a:solidFill>
                <a:ea typeface="ヒラギノ角ゴ Pro W3" pitchFamily="-109" charset="-128"/>
              </a:rPr>
              <a:t>TRACKER</a:t>
            </a:r>
          </a:p>
        </p:txBody>
      </p:sp>
      <p:sp>
        <p:nvSpPr>
          <p:cNvPr id="9" name="McK 3. Unit of measure" hidden="1"/>
          <p:cNvSpPr txBox="1">
            <a:spLocks noChangeArrowheads="1"/>
          </p:cNvSpPr>
          <p:nvPr>
            <p:custDataLst>
              <p:tags r:id="rId5"/>
            </p:custDataLst>
          </p:nvPr>
        </p:nvSpPr>
        <p:spPr bwMode="auto">
          <a:xfrm>
            <a:off x="376767" y="585788"/>
            <a:ext cx="4972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1400" dirty="0" smtClean="0">
                <a:solidFill>
                  <a:srgbClr val="808080"/>
                </a:solidFill>
                <a:ea typeface="ヒラギノ角ゴ Pro W3" pitchFamily="-109" charset="-128"/>
              </a:rPr>
              <a:t>Unit of measure</a:t>
            </a:r>
          </a:p>
        </p:txBody>
      </p:sp>
      <p:grpSp>
        <p:nvGrpSpPr>
          <p:cNvPr id="10" name="ACET" hidden="1"/>
          <p:cNvGrpSpPr>
            <a:grpSpLocks/>
          </p:cNvGrpSpPr>
          <p:nvPr>
            <p:custDataLst>
              <p:tags r:id="rId6"/>
            </p:custDataLst>
          </p:nvPr>
        </p:nvGrpSpPr>
        <p:grpSpPr bwMode="auto">
          <a:xfrm>
            <a:off x="1976967" y="1160463"/>
            <a:ext cx="5799667" cy="508000"/>
            <a:chOff x="915" y="717"/>
            <a:chExt cx="2686" cy="313"/>
          </a:xfrm>
        </p:grpSpPr>
        <p:cxnSp>
          <p:nvCxnSpPr>
            <p:cNvPr id="11"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 name="AutoShape 250" hidden="1"/>
            <p:cNvSpPr>
              <a:spLocks noChangeArrowheads="1"/>
            </p:cNvSpPr>
            <p:nvPr/>
          </p:nvSpPr>
          <p:spPr bwMode="auto">
            <a:xfrm>
              <a:off x="915" y="717"/>
              <a:ext cx="2686" cy="31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659" anchor="b">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600" b="1" smtClean="0">
                  <a:solidFill>
                    <a:srgbClr val="000000"/>
                  </a:solidFill>
                  <a:ea typeface="ヒラギノ角ゴ Pro W3" pitchFamily="-109" charset="-128"/>
                </a:rPr>
                <a:t>Title</a:t>
              </a:r>
            </a:p>
            <a:p>
              <a:pPr eaLnBrk="1" fontAlgn="base" hangingPunct="1">
                <a:spcBef>
                  <a:spcPct val="0"/>
                </a:spcBef>
                <a:spcAft>
                  <a:spcPct val="0"/>
                </a:spcAft>
              </a:pPr>
              <a:r>
                <a:rPr lang="en-US" altLang="en-US" sz="1600" smtClean="0">
                  <a:solidFill>
                    <a:srgbClr val="808080"/>
                  </a:solidFill>
                  <a:ea typeface="ヒラギノ角ゴ Pro W3" pitchFamily="-109" charset="-128"/>
                </a:rPr>
                <a:t>Unit of measure</a:t>
              </a:r>
            </a:p>
          </p:txBody>
        </p:sp>
      </p:grpSp>
      <p:sp>
        <p:nvSpPr>
          <p:cNvPr id="13" name="doc id"/>
          <p:cNvSpPr>
            <a:spLocks noChangeArrowheads="1"/>
          </p:cNvSpPr>
          <p:nvPr>
            <p:custDataLst>
              <p:tags r:id="rId7"/>
            </p:custDataLst>
          </p:nvPr>
        </p:nvSpPr>
        <p:spPr bwMode="auto">
          <a:xfrm>
            <a:off x="10996085" y="36513"/>
            <a:ext cx="89323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endParaRPr lang="en-US" altLang="en-US" sz="800" smtClean="0">
              <a:solidFill>
                <a:srgbClr val="000000"/>
              </a:solidFill>
              <a:ea typeface="ヒラギノ角ゴ Pro W3" pitchFamily="-109" charset="-128"/>
            </a:endParaRPr>
          </a:p>
        </p:txBody>
      </p:sp>
      <p:grpSp>
        <p:nvGrpSpPr>
          <p:cNvPr id="14" name="McK Slide Elements" hidden="1"/>
          <p:cNvGrpSpPr>
            <a:grpSpLocks/>
          </p:cNvGrpSpPr>
          <p:nvPr/>
        </p:nvGrpSpPr>
        <p:grpSpPr bwMode="auto">
          <a:xfrm>
            <a:off x="376767" y="6380164"/>
            <a:ext cx="9857317" cy="352425"/>
            <a:chOff x="75" y="4019"/>
            <a:chExt cx="5387" cy="222"/>
          </a:xfrm>
        </p:grpSpPr>
        <p:sp>
          <p:nvSpPr>
            <p:cNvPr id="15" name="McK 4. Footnote" hidden="1"/>
            <p:cNvSpPr txBox="1">
              <a:spLocks noChangeArrowheads="1"/>
            </p:cNvSpPr>
            <p:nvPr/>
          </p:nvSpPr>
          <p:spPr bwMode="gray">
            <a:xfrm>
              <a:off x="75" y="4019"/>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1600">
                  <a:solidFill>
                    <a:schemeClr val="tx1"/>
                  </a:solidFill>
                  <a:latin typeface="Arial" pitchFamily="34" charset="0"/>
                </a:defRPr>
              </a:lvl1pPr>
              <a:lvl2pPr marL="742950" indent="-285750" defTabSz="895350" eaLnBrk="0" hangingPunct="0">
                <a:defRPr sz="1600">
                  <a:solidFill>
                    <a:schemeClr val="tx1"/>
                  </a:solidFill>
                  <a:latin typeface="Arial" pitchFamily="34" charset="0"/>
                </a:defRPr>
              </a:lvl2pPr>
              <a:lvl3pPr marL="1143000" indent="-228600" defTabSz="895350" eaLnBrk="0" hangingPunct="0">
                <a:defRPr sz="1600">
                  <a:solidFill>
                    <a:schemeClr val="tx1"/>
                  </a:solidFill>
                  <a:latin typeface="Arial" pitchFamily="34" charset="0"/>
                </a:defRPr>
              </a:lvl3pPr>
              <a:lvl4pPr marL="1600200" indent="-228600" defTabSz="895350" eaLnBrk="0" hangingPunct="0">
                <a:defRPr sz="1600">
                  <a:solidFill>
                    <a:schemeClr val="tx1"/>
                  </a:solidFill>
                  <a:latin typeface="Arial" pitchFamily="34" charset="0"/>
                </a:defRPr>
              </a:lvl4pPr>
              <a:lvl5pPr marL="2057400" indent="-228600" defTabSz="895350" eaLnBrk="0" hangingPunct="0">
                <a:defRPr sz="1600">
                  <a:solidFill>
                    <a:schemeClr val="tx1"/>
                  </a:solidFill>
                  <a:latin typeface="Arial" pitchFamily="34" charset="0"/>
                </a:defRPr>
              </a:lvl5pPr>
              <a:lvl6pPr marL="2514600" indent="-228600" defTabSz="895350" eaLnBrk="0" fontAlgn="base" hangingPunct="0">
                <a:spcBef>
                  <a:spcPct val="0"/>
                </a:spcBef>
                <a:spcAft>
                  <a:spcPct val="0"/>
                </a:spcAft>
                <a:defRPr sz="1600">
                  <a:solidFill>
                    <a:schemeClr val="tx1"/>
                  </a:solidFill>
                  <a:latin typeface="Arial" pitchFamily="34" charset="0"/>
                </a:defRPr>
              </a:lvl6pPr>
              <a:lvl7pPr marL="2971800" indent="-228600" defTabSz="895350" eaLnBrk="0" fontAlgn="base" hangingPunct="0">
                <a:spcBef>
                  <a:spcPct val="0"/>
                </a:spcBef>
                <a:spcAft>
                  <a:spcPct val="0"/>
                </a:spcAft>
                <a:defRPr sz="1600">
                  <a:solidFill>
                    <a:schemeClr val="tx1"/>
                  </a:solidFill>
                  <a:latin typeface="Arial" pitchFamily="34" charset="0"/>
                </a:defRPr>
              </a:lvl7pPr>
              <a:lvl8pPr marL="3429000" indent="-228600" defTabSz="895350" eaLnBrk="0" fontAlgn="base" hangingPunct="0">
                <a:spcBef>
                  <a:spcPct val="0"/>
                </a:spcBef>
                <a:spcAft>
                  <a:spcPct val="0"/>
                </a:spcAft>
                <a:defRPr sz="1600">
                  <a:solidFill>
                    <a:schemeClr val="tx1"/>
                  </a:solidFill>
                  <a:latin typeface="Arial" pitchFamily="34" charset="0"/>
                </a:defRPr>
              </a:lvl8pPr>
              <a:lvl9pPr marL="3886200" indent="-228600" defTabSz="8953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altLang="zh-CN" sz="1000" dirty="0" smtClean="0">
                  <a:solidFill>
                    <a:srgbClr val="000000"/>
                  </a:solidFill>
                  <a:ea typeface="ヒラギノ角ゴ Pro W3"/>
                  <a:cs typeface="Arial" pitchFamily="34" charset="0"/>
                </a:rPr>
                <a:t>1 Footnote</a:t>
              </a:r>
            </a:p>
          </p:txBody>
        </p:sp>
        <p:sp>
          <p:nvSpPr>
            <p:cNvPr id="16" name="McK 5. Source" hidden="1"/>
            <p:cNvSpPr>
              <a:spLocks noChangeArrowheads="1"/>
            </p:cNvSpPr>
            <p:nvPr/>
          </p:nvSpPr>
          <p:spPr bwMode="gray">
            <a:xfrm>
              <a:off x="75" y="4145"/>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95300" indent="-495300" defTabSz="895350" eaLnBrk="0" hangingPunct="0">
                <a:tabLst>
                  <a:tab pos="487363" algn="l"/>
                </a:tabLst>
                <a:defRPr sz="1600">
                  <a:solidFill>
                    <a:schemeClr val="tx1"/>
                  </a:solidFill>
                  <a:latin typeface="Arial" pitchFamily="34" charset="0"/>
                </a:defRPr>
              </a:lvl1pPr>
              <a:lvl2pPr marL="742950" indent="-285750" defTabSz="895350" eaLnBrk="0" hangingPunct="0">
                <a:tabLst>
                  <a:tab pos="487363" algn="l"/>
                </a:tabLst>
                <a:defRPr sz="1600">
                  <a:solidFill>
                    <a:schemeClr val="tx1"/>
                  </a:solidFill>
                  <a:latin typeface="Arial" pitchFamily="34" charset="0"/>
                </a:defRPr>
              </a:lvl2pPr>
              <a:lvl3pPr marL="1143000" indent="-228600" defTabSz="895350" eaLnBrk="0" hangingPunct="0">
                <a:tabLst>
                  <a:tab pos="487363" algn="l"/>
                </a:tabLst>
                <a:defRPr sz="1600">
                  <a:solidFill>
                    <a:schemeClr val="tx1"/>
                  </a:solidFill>
                  <a:latin typeface="Arial" pitchFamily="34" charset="0"/>
                </a:defRPr>
              </a:lvl3pPr>
              <a:lvl4pPr marL="1600200" indent="-228600" defTabSz="895350" eaLnBrk="0" hangingPunct="0">
                <a:tabLst>
                  <a:tab pos="487363" algn="l"/>
                </a:tabLst>
                <a:defRPr sz="1600">
                  <a:solidFill>
                    <a:schemeClr val="tx1"/>
                  </a:solidFill>
                  <a:latin typeface="Arial" pitchFamily="34" charset="0"/>
                </a:defRPr>
              </a:lvl4pPr>
              <a:lvl5pPr marL="2057400" indent="-228600" defTabSz="895350" eaLnBrk="0" hangingPunct="0">
                <a:tabLst>
                  <a:tab pos="487363" algn="l"/>
                </a:tabLst>
                <a:defRPr sz="1600">
                  <a:solidFill>
                    <a:schemeClr val="tx1"/>
                  </a:solidFill>
                  <a:latin typeface="Arial" pitchFamily="34" charset="0"/>
                </a:defRPr>
              </a:lvl5pPr>
              <a:lvl6pPr marL="2514600" indent="-228600" defTabSz="895350" eaLnBrk="0" fontAlgn="base" hangingPunct="0">
                <a:spcBef>
                  <a:spcPct val="0"/>
                </a:spcBef>
                <a:spcAft>
                  <a:spcPct val="0"/>
                </a:spcAft>
                <a:tabLst>
                  <a:tab pos="487363" algn="l"/>
                </a:tabLst>
                <a:defRPr sz="1600">
                  <a:solidFill>
                    <a:schemeClr val="tx1"/>
                  </a:solidFill>
                  <a:latin typeface="Arial" pitchFamily="34" charset="0"/>
                </a:defRPr>
              </a:lvl6pPr>
              <a:lvl7pPr marL="2971800" indent="-228600" defTabSz="895350" eaLnBrk="0" fontAlgn="base" hangingPunct="0">
                <a:spcBef>
                  <a:spcPct val="0"/>
                </a:spcBef>
                <a:spcAft>
                  <a:spcPct val="0"/>
                </a:spcAft>
                <a:tabLst>
                  <a:tab pos="487363" algn="l"/>
                </a:tabLst>
                <a:defRPr sz="1600">
                  <a:solidFill>
                    <a:schemeClr val="tx1"/>
                  </a:solidFill>
                  <a:latin typeface="Arial" pitchFamily="34" charset="0"/>
                </a:defRPr>
              </a:lvl7pPr>
              <a:lvl8pPr marL="3429000" indent="-228600" defTabSz="895350" eaLnBrk="0" fontAlgn="base" hangingPunct="0">
                <a:spcBef>
                  <a:spcPct val="0"/>
                </a:spcBef>
                <a:spcAft>
                  <a:spcPct val="0"/>
                </a:spcAft>
                <a:tabLst>
                  <a:tab pos="487363" algn="l"/>
                </a:tabLst>
                <a:defRPr sz="1600">
                  <a:solidFill>
                    <a:schemeClr val="tx1"/>
                  </a:solidFill>
                  <a:latin typeface="Arial" pitchFamily="34" charset="0"/>
                </a:defRPr>
              </a:lvl8pPr>
              <a:lvl9pPr marL="3886200" indent="-228600" defTabSz="895350" eaLnBrk="0" fontAlgn="base" hangingPunct="0">
                <a:spcBef>
                  <a:spcPct val="0"/>
                </a:spcBef>
                <a:spcAft>
                  <a:spcPct val="0"/>
                </a:spcAft>
                <a:tabLst>
                  <a:tab pos="487363" algn="l"/>
                </a:tabLst>
                <a:defRPr sz="1600">
                  <a:solidFill>
                    <a:schemeClr val="tx1"/>
                  </a:solidFill>
                  <a:latin typeface="Arial" pitchFamily="34" charset="0"/>
                </a:defRPr>
              </a:lvl9pPr>
            </a:lstStyle>
            <a:p>
              <a:pPr eaLnBrk="1" fontAlgn="base" hangingPunct="1">
                <a:spcBef>
                  <a:spcPct val="0"/>
                </a:spcBef>
                <a:spcAft>
                  <a:spcPct val="0"/>
                </a:spcAft>
              </a:pPr>
              <a:r>
                <a:rPr lang="en-US" altLang="zh-CN" sz="1000" smtClean="0">
                  <a:solidFill>
                    <a:srgbClr val="000000"/>
                  </a:solidFill>
                  <a:ea typeface="ヒラギノ角ゴ Pro W3"/>
                  <a:cs typeface="Arial" pitchFamily="34" charset="0"/>
                </a:rPr>
                <a:t>Source:	Source</a:t>
              </a:r>
            </a:p>
          </p:txBody>
        </p:sp>
      </p:grpSp>
      <p:sp>
        <p:nvSpPr>
          <p:cNvPr id="17" name="Rectangle 20"/>
          <p:cNvSpPr txBox="1">
            <a:spLocks noGrp="1" noChangeArrowheads="1"/>
          </p:cNvSpPr>
          <p:nvPr>
            <p:custDataLst>
              <p:tags r:id="rId8"/>
            </p:custDataLst>
          </p:nvPr>
        </p:nvSpPr>
        <p:spPr bwMode="auto">
          <a:xfrm>
            <a:off x="11802533" y="6580189"/>
            <a:ext cx="264584"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fld id="{60BF8580-AEB4-42D5-831D-3614D6650CCC}" type="slidenum">
              <a:rPr lang="en-US" sz="1000" smtClean="0">
                <a:solidFill>
                  <a:srgbClr val="000000"/>
                </a:solidFill>
                <a:ea typeface="ヒラギノ角ゴ Pro W3" pitchFamily="-109" charset="-128"/>
              </a:rPr>
              <a:pPr eaLnBrk="1" fontAlgn="base" hangingPunct="1">
                <a:spcBef>
                  <a:spcPct val="0"/>
                </a:spcBef>
                <a:spcAft>
                  <a:spcPct val="0"/>
                </a:spcAft>
                <a:defRPr/>
              </a:pPr>
              <a:t>‹#›</a:t>
            </a:fld>
            <a:endParaRPr lang="en-US" sz="1000" dirty="0" smtClean="0">
              <a:solidFill>
                <a:srgbClr val="000000"/>
              </a:solidFill>
              <a:ea typeface="ヒラギノ角ゴ Pro W3" pitchFamily="-109"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icture Placeholder 4"/>
          <p:cNvSpPr>
            <a:spLocks noGrp="1"/>
          </p:cNvSpPr>
          <p:nvPr>
            <p:ph type="pic" sz="quarter" idx="13"/>
          </p:nvPr>
        </p:nvSpPr>
        <p:spPr>
          <a:xfrm>
            <a:off x="10172700" y="6408739"/>
            <a:ext cx="1642533" cy="331787"/>
          </a:xfrm>
        </p:spPr>
        <p:txBody>
          <a:bodyPr rtlCol="0">
            <a:noAutofit/>
          </a:bodyPr>
          <a:lstStyle>
            <a:lvl1pPr marL="0" marR="0" indent="0" algn="l" defTabSz="457200" rtl="0" eaLnBrk="1" fontAlgn="auto" latinLnBrk="0" hangingPunct="1">
              <a:lnSpc>
                <a:spcPct val="100000"/>
              </a:lnSpc>
              <a:spcBef>
                <a:spcPts val="0"/>
              </a:spcBef>
              <a:spcAft>
                <a:spcPts val="0"/>
              </a:spcAft>
              <a:buClr>
                <a:schemeClr val="bg2"/>
              </a:buClr>
              <a:buSzTx/>
              <a:buFont typeface="Arial"/>
              <a:buNone/>
              <a:tabLst/>
              <a:defRPr sz="1200"/>
            </a:lvl1pPr>
          </a:lstStyle>
          <a:p>
            <a:pPr lvl="0"/>
            <a:r>
              <a:rPr lang="en-US" noProof="0" dirty="0" smtClean="0"/>
              <a:t>Click icon to add picture</a:t>
            </a:r>
            <a:endParaRPr lang="en-US" noProof="0" dirty="0"/>
          </a:p>
        </p:txBody>
      </p:sp>
      <p:sp>
        <p:nvSpPr>
          <p:cNvPr id="18" name="Slide Number Placeholder 5"/>
          <p:cNvSpPr>
            <a:spLocks noGrp="1"/>
          </p:cNvSpPr>
          <p:nvPr>
            <p:ph type="sldNum" sz="quarter" idx="14"/>
          </p:nvPr>
        </p:nvSpPr>
        <p:spPr>
          <a:xfrm>
            <a:off x="609601" y="6318251"/>
            <a:ext cx="952500" cy="365125"/>
          </a:xfrm>
          <a:prstGeom prst="rect">
            <a:avLst/>
          </a:prstGeom>
        </p:spPr>
        <p:txBody>
          <a:bodyPr/>
          <a:lstStyle>
            <a:lvl1pPr>
              <a:defRPr>
                <a:solidFill>
                  <a:prstClr val="black"/>
                </a:solidFill>
              </a:defRPr>
            </a:lvl1pPr>
          </a:lstStyle>
          <a:p>
            <a:pPr fontAlgn="base">
              <a:spcBef>
                <a:spcPct val="0"/>
              </a:spcBef>
              <a:spcAft>
                <a:spcPct val="0"/>
              </a:spcAft>
              <a:defRPr/>
            </a:pPr>
            <a:fld id="{F9EF6190-9D0D-4904-A57F-336BFBEF008B}" type="slidenum">
              <a:rPr lang="en-US" sz="1600">
                <a:ea typeface="ヒラギノ角ゴ Pro W3" pitchFamily="-109" charset="-128"/>
              </a:rPr>
              <a:pPr fontAlgn="base">
                <a:spcBef>
                  <a:spcPct val="0"/>
                </a:spcBef>
                <a:spcAft>
                  <a:spcPct val="0"/>
                </a:spcAft>
                <a:defRPr/>
              </a:pPr>
              <a:t>‹#›</a:t>
            </a:fld>
            <a:endParaRPr lang="en-US" sz="1600" dirty="0">
              <a:ea typeface="ヒラギノ角ゴ Pro W3" pitchFamily="-109" charset="-128"/>
            </a:endParaRPr>
          </a:p>
        </p:txBody>
      </p:sp>
    </p:spTree>
    <p:extLst>
      <p:ext uri="{BB962C8B-B14F-4D97-AF65-F5344CB8AC3E}">
        <p14:creationId xmlns:p14="http://schemas.microsoft.com/office/powerpoint/2010/main" val="33154426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6" name="Object 297" hidden="1"/>
          <p:cNvGraphicFramePr>
            <a:graphicFrameLocks noChangeAspect="1"/>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5161"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296"/>
          <p:cNvPicPr>
            <a:picLocks noChangeArrowheads="1"/>
          </p:cNvPicPr>
          <p:nvPr>
            <p:custDataLst>
              <p:tags r:id="rId3"/>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0" y="5888038"/>
            <a:ext cx="12192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McK 1. On-page tracker" hidden="1"/>
          <p:cNvSpPr>
            <a:spLocks noChangeArrowheads="1"/>
          </p:cNvSpPr>
          <p:nvPr>
            <p:custDataLst>
              <p:tags r:id="rId4"/>
            </p:custDataLst>
          </p:nvPr>
        </p:nvSpPr>
        <p:spPr bwMode="auto">
          <a:xfrm>
            <a:off x="376767" y="26988"/>
            <a:ext cx="8592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400" smtClean="0">
                <a:solidFill>
                  <a:srgbClr val="808080"/>
                </a:solidFill>
                <a:ea typeface="ヒラギノ角ゴ Pro W3" pitchFamily="-109" charset="-128"/>
              </a:rPr>
              <a:t>TRACKER</a:t>
            </a:r>
          </a:p>
        </p:txBody>
      </p:sp>
      <p:sp>
        <p:nvSpPr>
          <p:cNvPr id="9" name="McK 3. Unit of measure" hidden="1"/>
          <p:cNvSpPr txBox="1">
            <a:spLocks noChangeArrowheads="1"/>
          </p:cNvSpPr>
          <p:nvPr>
            <p:custDataLst>
              <p:tags r:id="rId5"/>
            </p:custDataLst>
          </p:nvPr>
        </p:nvSpPr>
        <p:spPr bwMode="auto">
          <a:xfrm>
            <a:off x="376767" y="585788"/>
            <a:ext cx="4972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1400" dirty="0" smtClean="0">
                <a:solidFill>
                  <a:srgbClr val="808080"/>
                </a:solidFill>
                <a:ea typeface="ヒラギノ角ゴ Pro W3" pitchFamily="-109" charset="-128"/>
              </a:rPr>
              <a:t>Unit of measure</a:t>
            </a:r>
          </a:p>
        </p:txBody>
      </p:sp>
      <p:grpSp>
        <p:nvGrpSpPr>
          <p:cNvPr id="10" name="ACET" hidden="1"/>
          <p:cNvGrpSpPr>
            <a:grpSpLocks/>
          </p:cNvGrpSpPr>
          <p:nvPr>
            <p:custDataLst>
              <p:tags r:id="rId6"/>
            </p:custDataLst>
          </p:nvPr>
        </p:nvGrpSpPr>
        <p:grpSpPr bwMode="auto">
          <a:xfrm>
            <a:off x="1976967" y="1160463"/>
            <a:ext cx="5799667" cy="508000"/>
            <a:chOff x="915" y="717"/>
            <a:chExt cx="2686" cy="313"/>
          </a:xfrm>
        </p:grpSpPr>
        <p:cxnSp>
          <p:nvCxnSpPr>
            <p:cNvPr id="11"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 name="AutoShape 250" hidden="1"/>
            <p:cNvSpPr>
              <a:spLocks noChangeArrowheads="1"/>
            </p:cNvSpPr>
            <p:nvPr/>
          </p:nvSpPr>
          <p:spPr bwMode="auto">
            <a:xfrm>
              <a:off x="915" y="717"/>
              <a:ext cx="2686" cy="31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659" anchor="b">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600" b="1" smtClean="0">
                  <a:solidFill>
                    <a:srgbClr val="000000"/>
                  </a:solidFill>
                  <a:ea typeface="ヒラギノ角ゴ Pro W3" pitchFamily="-109" charset="-128"/>
                </a:rPr>
                <a:t>Title</a:t>
              </a:r>
            </a:p>
            <a:p>
              <a:pPr eaLnBrk="1" fontAlgn="base" hangingPunct="1">
                <a:spcBef>
                  <a:spcPct val="0"/>
                </a:spcBef>
                <a:spcAft>
                  <a:spcPct val="0"/>
                </a:spcAft>
              </a:pPr>
              <a:r>
                <a:rPr lang="en-US" altLang="en-US" sz="1600" smtClean="0">
                  <a:solidFill>
                    <a:srgbClr val="808080"/>
                  </a:solidFill>
                  <a:ea typeface="ヒラギノ角ゴ Pro W3" pitchFamily="-109" charset="-128"/>
                </a:rPr>
                <a:t>Unit of measure</a:t>
              </a:r>
            </a:p>
          </p:txBody>
        </p:sp>
      </p:grpSp>
      <p:sp>
        <p:nvSpPr>
          <p:cNvPr id="13" name="doc id"/>
          <p:cNvSpPr>
            <a:spLocks noChangeArrowheads="1"/>
          </p:cNvSpPr>
          <p:nvPr>
            <p:custDataLst>
              <p:tags r:id="rId7"/>
            </p:custDataLst>
          </p:nvPr>
        </p:nvSpPr>
        <p:spPr bwMode="auto">
          <a:xfrm>
            <a:off x="10996085" y="36513"/>
            <a:ext cx="89323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endParaRPr lang="en-US" altLang="en-US" sz="800" smtClean="0">
              <a:solidFill>
                <a:srgbClr val="000000"/>
              </a:solidFill>
              <a:ea typeface="ヒラギノ角ゴ Pro W3" pitchFamily="-109" charset="-128"/>
            </a:endParaRPr>
          </a:p>
        </p:txBody>
      </p:sp>
      <p:grpSp>
        <p:nvGrpSpPr>
          <p:cNvPr id="14" name="McK Slide Elements" hidden="1"/>
          <p:cNvGrpSpPr>
            <a:grpSpLocks/>
          </p:cNvGrpSpPr>
          <p:nvPr/>
        </p:nvGrpSpPr>
        <p:grpSpPr bwMode="auto">
          <a:xfrm>
            <a:off x="376767" y="6380164"/>
            <a:ext cx="9857317" cy="352425"/>
            <a:chOff x="75" y="4019"/>
            <a:chExt cx="5387" cy="222"/>
          </a:xfrm>
        </p:grpSpPr>
        <p:sp>
          <p:nvSpPr>
            <p:cNvPr id="15" name="McK 4. Footnote" hidden="1"/>
            <p:cNvSpPr txBox="1">
              <a:spLocks noChangeArrowheads="1"/>
            </p:cNvSpPr>
            <p:nvPr/>
          </p:nvSpPr>
          <p:spPr bwMode="gray">
            <a:xfrm>
              <a:off x="75" y="4019"/>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1600">
                  <a:solidFill>
                    <a:schemeClr val="tx1"/>
                  </a:solidFill>
                  <a:latin typeface="Arial" pitchFamily="34" charset="0"/>
                </a:defRPr>
              </a:lvl1pPr>
              <a:lvl2pPr marL="742950" indent="-285750" defTabSz="895350" eaLnBrk="0" hangingPunct="0">
                <a:defRPr sz="1600">
                  <a:solidFill>
                    <a:schemeClr val="tx1"/>
                  </a:solidFill>
                  <a:latin typeface="Arial" pitchFamily="34" charset="0"/>
                </a:defRPr>
              </a:lvl2pPr>
              <a:lvl3pPr marL="1143000" indent="-228600" defTabSz="895350" eaLnBrk="0" hangingPunct="0">
                <a:defRPr sz="1600">
                  <a:solidFill>
                    <a:schemeClr val="tx1"/>
                  </a:solidFill>
                  <a:latin typeface="Arial" pitchFamily="34" charset="0"/>
                </a:defRPr>
              </a:lvl3pPr>
              <a:lvl4pPr marL="1600200" indent="-228600" defTabSz="895350" eaLnBrk="0" hangingPunct="0">
                <a:defRPr sz="1600">
                  <a:solidFill>
                    <a:schemeClr val="tx1"/>
                  </a:solidFill>
                  <a:latin typeface="Arial" pitchFamily="34" charset="0"/>
                </a:defRPr>
              </a:lvl4pPr>
              <a:lvl5pPr marL="2057400" indent="-228600" defTabSz="895350" eaLnBrk="0" hangingPunct="0">
                <a:defRPr sz="1600">
                  <a:solidFill>
                    <a:schemeClr val="tx1"/>
                  </a:solidFill>
                  <a:latin typeface="Arial" pitchFamily="34" charset="0"/>
                </a:defRPr>
              </a:lvl5pPr>
              <a:lvl6pPr marL="2514600" indent="-228600" defTabSz="895350" eaLnBrk="0" fontAlgn="base" hangingPunct="0">
                <a:spcBef>
                  <a:spcPct val="0"/>
                </a:spcBef>
                <a:spcAft>
                  <a:spcPct val="0"/>
                </a:spcAft>
                <a:defRPr sz="1600">
                  <a:solidFill>
                    <a:schemeClr val="tx1"/>
                  </a:solidFill>
                  <a:latin typeface="Arial" pitchFamily="34" charset="0"/>
                </a:defRPr>
              </a:lvl6pPr>
              <a:lvl7pPr marL="2971800" indent="-228600" defTabSz="895350" eaLnBrk="0" fontAlgn="base" hangingPunct="0">
                <a:spcBef>
                  <a:spcPct val="0"/>
                </a:spcBef>
                <a:spcAft>
                  <a:spcPct val="0"/>
                </a:spcAft>
                <a:defRPr sz="1600">
                  <a:solidFill>
                    <a:schemeClr val="tx1"/>
                  </a:solidFill>
                  <a:latin typeface="Arial" pitchFamily="34" charset="0"/>
                </a:defRPr>
              </a:lvl7pPr>
              <a:lvl8pPr marL="3429000" indent="-228600" defTabSz="895350" eaLnBrk="0" fontAlgn="base" hangingPunct="0">
                <a:spcBef>
                  <a:spcPct val="0"/>
                </a:spcBef>
                <a:spcAft>
                  <a:spcPct val="0"/>
                </a:spcAft>
                <a:defRPr sz="1600">
                  <a:solidFill>
                    <a:schemeClr val="tx1"/>
                  </a:solidFill>
                  <a:latin typeface="Arial" pitchFamily="34" charset="0"/>
                </a:defRPr>
              </a:lvl8pPr>
              <a:lvl9pPr marL="3886200" indent="-228600" defTabSz="8953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altLang="zh-CN" sz="1000" dirty="0" smtClean="0">
                  <a:solidFill>
                    <a:srgbClr val="000000"/>
                  </a:solidFill>
                  <a:ea typeface="ヒラギノ角ゴ Pro W3"/>
                  <a:cs typeface="Arial" pitchFamily="34" charset="0"/>
                </a:rPr>
                <a:t>1 Footnote</a:t>
              </a:r>
            </a:p>
          </p:txBody>
        </p:sp>
        <p:sp>
          <p:nvSpPr>
            <p:cNvPr id="16" name="McK 5. Source" hidden="1"/>
            <p:cNvSpPr>
              <a:spLocks noChangeArrowheads="1"/>
            </p:cNvSpPr>
            <p:nvPr/>
          </p:nvSpPr>
          <p:spPr bwMode="gray">
            <a:xfrm>
              <a:off x="75" y="4145"/>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95300" indent="-495300" defTabSz="895350" eaLnBrk="0" hangingPunct="0">
                <a:tabLst>
                  <a:tab pos="487363" algn="l"/>
                </a:tabLst>
                <a:defRPr sz="1600">
                  <a:solidFill>
                    <a:schemeClr val="tx1"/>
                  </a:solidFill>
                  <a:latin typeface="Arial" pitchFamily="34" charset="0"/>
                </a:defRPr>
              </a:lvl1pPr>
              <a:lvl2pPr marL="742950" indent="-285750" defTabSz="895350" eaLnBrk="0" hangingPunct="0">
                <a:tabLst>
                  <a:tab pos="487363" algn="l"/>
                </a:tabLst>
                <a:defRPr sz="1600">
                  <a:solidFill>
                    <a:schemeClr val="tx1"/>
                  </a:solidFill>
                  <a:latin typeface="Arial" pitchFamily="34" charset="0"/>
                </a:defRPr>
              </a:lvl2pPr>
              <a:lvl3pPr marL="1143000" indent="-228600" defTabSz="895350" eaLnBrk="0" hangingPunct="0">
                <a:tabLst>
                  <a:tab pos="487363" algn="l"/>
                </a:tabLst>
                <a:defRPr sz="1600">
                  <a:solidFill>
                    <a:schemeClr val="tx1"/>
                  </a:solidFill>
                  <a:latin typeface="Arial" pitchFamily="34" charset="0"/>
                </a:defRPr>
              </a:lvl3pPr>
              <a:lvl4pPr marL="1600200" indent="-228600" defTabSz="895350" eaLnBrk="0" hangingPunct="0">
                <a:tabLst>
                  <a:tab pos="487363" algn="l"/>
                </a:tabLst>
                <a:defRPr sz="1600">
                  <a:solidFill>
                    <a:schemeClr val="tx1"/>
                  </a:solidFill>
                  <a:latin typeface="Arial" pitchFamily="34" charset="0"/>
                </a:defRPr>
              </a:lvl4pPr>
              <a:lvl5pPr marL="2057400" indent="-228600" defTabSz="895350" eaLnBrk="0" hangingPunct="0">
                <a:tabLst>
                  <a:tab pos="487363" algn="l"/>
                </a:tabLst>
                <a:defRPr sz="1600">
                  <a:solidFill>
                    <a:schemeClr val="tx1"/>
                  </a:solidFill>
                  <a:latin typeface="Arial" pitchFamily="34" charset="0"/>
                </a:defRPr>
              </a:lvl5pPr>
              <a:lvl6pPr marL="2514600" indent="-228600" defTabSz="895350" eaLnBrk="0" fontAlgn="base" hangingPunct="0">
                <a:spcBef>
                  <a:spcPct val="0"/>
                </a:spcBef>
                <a:spcAft>
                  <a:spcPct val="0"/>
                </a:spcAft>
                <a:tabLst>
                  <a:tab pos="487363" algn="l"/>
                </a:tabLst>
                <a:defRPr sz="1600">
                  <a:solidFill>
                    <a:schemeClr val="tx1"/>
                  </a:solidFill>
                  <a:latin typeface="Arial" pitchFamily="34" charset="0"/>
                </a:defRPr>
              </a:lvl6pPr>
              <a:lvl7pPr marL="2971800" indent="-228600" defTabSz="895350" eaLnBrk="0" fontAlgn="base" hangingPunct="0">
                <a:spcBef>
                  <a:spcPct val="0"/>
                </a:spcBef>
                <a:spcAft>
                  <a:spcPct val="0"/>
                </a:spcAft>
                <a:tabLst>
                  <a:tab pos="487363" algn="l"/>
                </a:tabLst>
                <a:defRPr sz="1600">
                  <a:solidFill>
                    <a:schemeClr val="tx1"/>
                  </a:solidFill>
                  <a:latin typeface="Arial" pitchFamily="34" charset="0"/>
                </a:defRPr>
              </a:lvl7pPr>
              <a:lvl8pPr marL="3429000" indent="-228600" defTabSz="895350" eaLnBrk="0" fontAlgn="base" hangingPunct="0">
                <a:spcBef>
                  <a:spcPct val="0"/>
                </a:spcBef>
                <a:spcAft>
                  <a:spcPct val="0"/>
                </a:spcAft>
                <a:tabLst>
                  <a:tab pos="487363" algn="l"/>
                </a:tabLst>
                <a:defRPr sz="1600">
                  <a:solidFill>
                    <a:schemeClr val="tx1"/>
                  </a:solidFill>
                  <a:latin typeface="Arial" pitchFamily="34" charset="0"/>
                </a:defRPr>
              </a:lvl8pPr>
              <a:lvl9pPr marL="3886200" indent="-228600" defTabSz="895350" eaLnBrk="0" fontAlgn="base" hangingPunct="0">
                <a:spcBef>
                  <a:spcPct val="0"/>
                </a:spcBef>
                <a:spcAft>
                  <a:spcPct val="0"/>
                </a:spcAft>
                <a:tabLst>
                  <a:tab pos="487363" algn="l"/>
                </a:tabLst>
                <a:defRPr sz="1600">
                  <a:solidFill>
                    <a:schemeClr val="tx1"/>
                  </a:solidFill>
                  <a:latin typeface="Arial" pitchFamily="34" charset="0"/>
                </a:defRPr>
              </a:lvl9pPr>
            </a:lstStyle>
            <a:p>
              <a:pPr eaLnBrk="1" fontAlgn="base" hangingPunct="1">
                <a:spcBef>
                  <a:spcPct val="0"/>
                </a:spcBef>
                <a:spcAft>
                  <a:spcPct val="0"/>
                </a:spcAft>
              </a:pPr>
              <a:r>
                <a:rPr lang="en-US" altLang="zh-CN" sz="1000" smtClean="0">
                  <a:solidFill>
                    <a:srgbClr val="000000"/>
                  </a:solidFill>
                  <a:ea typeface="ヒラギノ角ゴ Pro W3"/>
                  <a:cs typeface="Arial" pitchFamily="34" charset="0"/>
                </a:rPr>
                <a:t>Source:	Source</a:t>
              </a:r>
            </a:p>
          </p:txBody>
        </p:sp>
      </p:grpSp>
      <p:sp>
        <p:nvSpPr>
          <p:cNvPr id="17" name="Rectangle 20"/>
          <p:cNvSpPr txBox="1">
            <a:spLocks noGrp="1" noChangeArrowheads="1"/>
          </p:cNvSpPr>
          <p:nvPr>
            <p:custDataLst>
              <p:tags r:id="rId8"/>
            </p:custDataLst>
          </p:nvPr>
        </p:nvSpPr>
        <p:spPr bwMode="auto">
          <a:xfrm>
            <a:off x="11802533" y="6580189"/>
            <a:ext cx="264584"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fld id="{8987C7DB-ADD4-45FA-9831-D82B9625D523}" type="slidenum">
              <a:rPr lang="en-US" sz="1000" smtClean="0">
                <a:solidFill>
                  <a:srgbClr val="000000"/>
                </a:solidFill>
                <a:ea typeface="ヒラギノ角ゴ Pro W3" pitchFamily="-109" charset="-128"/>
              </a:rPr>
              <a:pPr eaLnBrk="1" fontAlgn="base" hangingPunct="1">
                <a:spcBef>
                  <a:spcPct val="0"/>
                </a:spcBef>
                <a:spcAft>
                  <a:spcPct val="0"/>
                </a:spcAft>
                <a:defRPr/>
              </a:pPr>
              <a:t>‹#›</a:t>
            </a:fld>
            <a:endParaRPr lang="en-US" sz="1000" dirty="0" smtClean="0">
              <a:solidFill>
                <a:srgbClr val="000000"/>
              </a:solidFill>
              <a:ea typeface="ヒラギノ角ゴ Pro W3" pitchFamily="-109"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icture Placeholder 4"/>
          <p:cNvSpPr>
            <a:spLocks noGrp="1"/>
          </p:cNvSpPr>
          <p:nvPr>
            <p:ph type="pic" sz="quarter" idx="13"/>
          </p:nvPr>
        </p:nvSpPr>
        <p:spPr>
          <a:xfrm>
            <a:off x="10172700" y="6408739"/>
            <a:ext cx="1642533" cy="331787"/>
          </a:xfrm>
        </p:spPr>
        <p:txBody>
          <a:bodyPr rtlCol="0">
            <a:noAutofit/>
          </a:bodyPr>
          <a:lstStyle>
            <a:lvl1pPr marL="0" marR="0" indent="0" algn="l" defTabSz="457200" rtl="0" eaLnBrk="1" fontAlgn="auto" latinLnBrk="0" hangingPunct="1">
              <a:lnSpc>
                <a:spcPct val="100000"/>
              </a:lnSpc>
              <a:spcBef>
                <a:spcPts val="0"/>
              </a:spcBef>
              <a:spcAft>
                <a:spcPts val="0"/>
              </a:spcAft>
              <a:buClr>
                <a:schemeClr val="bg2"/>
              </a:buClr>
              <a:buSzTx/>
              <a:buFont typeface="Arial"/>
              <a:buNone/>
              <a:tabLst/>
              <a:defRPr sz="1200"/>
            </a:lvl1pPr>
          </a:lstStyle>
          <a:p>
            <a:pPr lvl="0"/>
            <a:r>
              <a:rPr lang="en-US" noProof="0" dirty="0" smtClean="0"/>
              <a:t>Click icon to add picture</a:t>
            </a:r>
            <a:endParaRPr lang="en-US" noProof="0" dirty="0"/>
          </a:p>
        </p:txBody>
      </p:sp>
      <p:sp>
        <p:nvSpPr>
          <p:cNvPr id="18" name="Slide Number Placeholder 5"/>
          <p:cNvSpPr>
            <a:spLocks noGrp="1"/>
          </p:cNvSpPr>
          <p:nvPr>
            <p:ph type="sldNum" sz="quarter" idx="14"/>
          </p:nvPr>
        </p:nvSpPr>
        <p:spPr>
          <a:xfrm>
            <a:off x="609601" y="6318251"/>
            <a:ext cx="952500" cy="365125"/>
          </a:xfrm>
          <a:prstGeom prst="rect">
            <a:avLst/>
          </a:prstGeom>
        </p:spPr>
        <p:txBody>
          <a:bodyPr/>
          <a:lstStyle>
            <a:lvl1pPr>
              <a:defRPr>
                <a:solidFill>
                  <a:prstClr val="black"/>
                </a:solidFill>
              </a:defRPr>
            </a:lvl1pPr>
          </a:lstStyle>
          <a:p>
            <a:pPr fontAlgn="base">
              <a:spcBef>
                <a:spcPct val="0"/>
              </a:spcBef>
              <a:spcAft>
                <a:spcPct val="0"/>
              </a:spcAft>
              <a:defRPr/>
            </a:pPr>
            <a:fld id="{87CEE28F-D76B-48BF-AFC7-FCB4F5C7E1B8}" type="slidenum">
              <a:rPr lang="en-US" sz="1600">
                <a:ea typeface="ヒラギノ角ゴ Pro W3" pitchFamily="-109" charset="-128"/>
              </a:rPr>
              <a:pPr fontAlgn="base">
                <a:spcBef>
                  <a:spcPct val="0"/>
                </a:spcBef>
                <a:spcAft>
                  <a:spcPct val="0"/>
                </a:spcAft>
                <a:defRPr/>
              </a:pPr>
              <a:t>‹#›</a:t>
            </a:fld>
            <a:endParaRPr lang="en-US" sz="1600" dirty="0">
              <a:ea typeface="ヒラギノ角ゴ Pro W3" pitchFamily="-109" charset="-128"/>
            </a:endParaRPr>
          </a:p>
        </p:txBody>
      </p:sp>
    </p:spTree>
    <p:extLst>
      <p:ext uri="{BB962C8B-B14F-4D97-AF65-F5344CB8AC3E}">
        <p14:creationId xmlns:p14="http://schemas.microsoft.com/office/powerpoint/2010/main" val="2776403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5" name="Object 297" hidden="1"/>
          <p:cNvGraphicFramePr>
            <a:graphicFrameLocks noChangeAspect="1"/>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7209"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296"/>
          <p:cNvPicPr>
            <a:picLocks noChangeArrowheads="1"/>
          </p:cNvPicPr>
          <p:nvPr>
            <p:custDataLst>
              <p:tags r:id="rId3"/>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0" y="5888038"/>
            <a:ext cx="12192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McK 1. On-page tracker" hidden="1"/>
          <p:cNvSpPr>
            <a:spLocks noChangeArrowheads="1"/>
          </p:cNvSpPr>
          <p:nvPr>
            <p:custDataLst>
              <p:tags r:id="rId4"/>
            </p:custDataLst>
          </p:nvPr>
        </p:nvSpPr>
        <p:spPr bwMode="auto">
          <a:xfrm>
            <a:off x="376767" y="26988"/>
            <a:ext cx="8592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400" smtClean="0">
                <a:solidFill>
                  <a:srgbClr val="808080"/>
                </a:solidFill>
                <a:ea typeface="ヒラギノ角ゴ Pro W3" pitchFamily="-109" charset="-128"/>
              </a:rPr>
              <a:t>TRACKER</a:t>
            </a:r>
          </a:p>
        </p:txBody>
      </p:sp>
      <p:sp>
        <p:nvSpPr>
          <p:cNvPr id="8" name="McK 3. Unit of measure" hidden="1"/>
          <p:cNvSpPr txBox="1">
            <a:spLocks noChangeArrowheads="1"/>
          </p:cNvSpPr>
          <p:nvPr>
            <p:custDataLst>
              <p:tags r:id="rId5"/>
            </p:custDataLst>
          </p:nvPr>
        </p:nvSpPr>
        <p:spPr bwMode="auto">
          <a:xfrm>
            <a:off x="376767" y="585788"/>
            <a:ext cx="4972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1400" dirty="0" smtClean="0">
                <a:solidFill>
                  <a:srgbClr val="808080"/>
                </a:solidFill>
                <a:ea typeface="ヒラギノ角ゴ Pro W3" pitchFamily="-109" charset="-128"/>
              </a:rPr>
              <a:t>Unit of measure</a:t>
            </a:r>
          </a:p>
        </p:txBody>
      </p:sp>
      <p:grpSp>
        <p:nvGrpSpPr>
          <p:cNvPr id="9" name="ACET" hidden="1"/>
          <p:cNvGrpSpPr>
            <a:grpSpLocks/>
          </p:cNvGrpSpPr>
          <p:nvPr>
            <p:custDataLst>
              <p:tags r:id="rId6"/>
            </p:custDataLst>
          </p:nvPr>
        </p:nvGrpSpPr>
        <p:grpSpPr bwMode="auto">
          <a:xfrm>
            <a:off x="1976967" y="1160463"/>
            <a:ext cx="5799667" cy="508000"/>
            <a:chOff x="915" y="717"/>
            <a:chExt cx="2686" cy="313"/>
          </a:xfrm>
        </p:grpSpPr>
        <p:cxnSp>
          <p:nvCxnSpPr>
            <p:cNvPr id="10"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AutoShape 250" hidden="1"/>
            <p:cNvSpPr>
              <a:spLocks noChangeArrowheads="1"/>
            </p:cNvSpPr>
            <p:nvPr/>
          </p:nvSpPr>
          <p:spPr bwMode="auto">
            <a:xfrm>
              <a:off x="915" y="717"/>
              <a:ext cx="2686" cy="31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659" anchor="b">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600" b="1" smtClean="0">
                  <a:solidFill>
                    <a:srgbClr val="000000"/>
                  </a:solidFill>
                  <a:ea typeface="ヒラギノ角ゴ Pro W3" pitchFamily="-109" charset="-128"/>
                </a:rPr>
                <a:t>Title</a:t>
              </a:r>
            </a:p>
            <a:p>
              <a:pPr eaLnBrk="1" fontAlgn="base" hangingPunct="1">
                <a:spcBef>
                  <a:spcPct val="0"/>
                </a:spcBef>
                <a:spcAft>
                  <a:spcPct val="0"/>
                </a:spcAft>
              </a:pPr>
              <a:r>
                <a:rPr lang="en-US" altLang="en-US" sz="1600" smtClean="0">
                  <a:solidFill>
                    <a:srgbClr val="808080"/>
                  </a:solidFill>
                  <a:ea typeface="ヒラギノ角ゴ Pro W3" pitchFamily="-109" charset="-128"/>
                </a:rPr>
                <a:t>Unit of measure</a:t>
              </a:r>
            </a:p>
          </p:txBody>
        </p:sp>
      </p:grpSp>
      <p:sp>
        <p:nvSpPr>
          <p:cNvPr id="12" name="doc id"/>
          <p:cNvSpPr>
            <a:spLocks noChangeArrowheads="1"/>
          </p:cNvSpPr>
          <p:nvPr>
            <p:custDataLst>
              <p:tags r:id="rId7"/>
            </p:custDataLst>
          </p:nvPr>
        </p:nvSpPr>
        <p:spPr bwMode="auto">
          <a:xfrm>
            <a:off x="10996085" y="36513"/>
            <a:ext cx="89323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endParaRPr lang="en-US" altLang="en-US" sz="800" smtClean="0">
              <a:solidFill>
                <a:srgbClr val="000000"/>
              </a:solidFill>
              <a:ea typeface="ヒラギノ角ゴ Pro W3" pitchFamily="-109" charset="-128"/>
            </a:endParaRPr>
          </a:p>
        </p:txBody>
      </p:sp>
      <p:grpSp>
        <p:nvGrpSpPr>
          <p:cNvPr id="13" name="McK Slide Elements" hidden="1"/>
          <p:cNvGrpSpPr>
            <a:grpSpLocks/>
          </p:cNvGrpSpPr>
          <p:nvPr/>
        </p:nvGrpSpPr>
        <p:grpSpPr bwMode="auto">
          <a:xfrm>
            <a:off x="376767" y="6380164"/>
            <a:ext cx="9857317" cy="352425"/>
            <a:chOff x="75" y="4019"/>
            <a:chExt cx="5387" cy="222"/>
          </a:xfrm>
        </p:grpSpPr>
        <p:sp>
          <p:nvSpPr>
            <p:cNvPr id="14" name="McK 4. Footnote" hidden="1"/>
            <p:cNvSpPr txBox="1">
              <a:spLocks noChangeArrowheads="1"/>
            </p:cNvSpPr>
            <p:nvPr/>
          </p:nvSpPr>
          <p:spPr bwMode="gray">
            <a:xfrm>
              <a:off x="75" y="4019"/>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1600">
                  <a:solidFill>
                    <a:schemeClr val="tx1"/>
                  </a:solidFill>
                  <a:latin typeface="Arial" pitchFamily="34" charset="0"/>
                </a:defRPr>
              </a:lvl1pPr>
              <a:lvl2pPr marL="742950" indent="-285750" defTabSz="895350" eaLnBrk="0" hangingPunct="0">
                <a:defRPr sz="1600">
                  <a:solidFill>
                    <a:schemeClr val="tx1"/>
                  </a:solidFill>
                  <a:latin typeface="Arial" pitchFamily="34" charset="0"/>
                </a:defRPr>
              </a:lvl2pPr>
              <a:lvl3pPr marL="1143000" indent="-228600" defTabSz="895350" eaLnBrk="0" hangingPunct="0">
                <a:defRPr sz="1600">
                  <a:solidFill>
                    <a:schemeClr val="tx1"/>
                  </a:solidFill>
                  <a:latin typeface="Arial" pitchFamily="34" charset="0"/>
                </a:defRPr>
              </a:lvl3pPr>
              <a:lvl4pPr marL="1600200" indent="-228600" defTabSz="895350" eaLnBrk="0" hangingPunct="0">
                <a:defRPr sz="1600">
                  <a:solidFill>
                    <a:schemeClr val="tx1"/>
                  </a:solidFill>
                  <a:latin typeface="Arial" pitchFamily="34" charset="0"/>
                </a:defRPr>
              </a:lvl4pPr>
              <a:lvl5pPr marL="2057400" indent="-228600" defTabSz="895350" eaLnBrk="0" hangingPunct="0">
                <a:defRPr sz="1600">
                  <a:solidFill>
                    <a:schemeClr val="tx1"/>
                  </a:solidFill>
                  <a:latin typeface="Arial" pitchFamily="34" charset="0"/>
                </a:defRPr>
              </a:lvl5pPr>
              <a:lvl6pPr marL="2514600" indent="-228600" defTabSz="895350" eaLnBrk="0" fontAlgn="base" hangingPunct="0">
                <a:spcBef>
                  <a:spcPct val="0"/>
                </a:spcBef>
                <a:spcAft>
                  <a:spcPct val="0"/>
                </a:spcAft>
                <a:defRPr sz="1600">
                  <a:solidFill>
                    <a:schemeClr val="tx1"/>
                  </a:solidFill>
                  <a:latin typeface="Arial" pitchFamily="34" charset="0"/>
                </a:defRPr>
              </a:lvl6pPr>
              <a:lvl7pPr marL="2971800" indent="-228600" defTabSz="895350" eaLnBrk="0" fontAlgn="base" hangingPunct="0">
                <a:spcBef>
                  <a:spcPct val="0"/>
                </a:spcBef>
                <a:spcAft>
                  <a:spcPct val="0"/>
                </a:spcAft>
                <a:defRPr sz="1600">
                  <a:solidFill>
                    <a:schemeClr val="tx1"/>
                  </a:solidFill>
                  <a:latin typeface="Arial" pitchFamily="34" charset="0"/>
                </a:defRPr>
              </a:lvl7pPr>
              <a:lvl8pPr marL="3429000" indent="-228600" defTabSz="895350" eaLnBrk="0" fontAlgn="base" hangingPunct="0">
                <a:spcBef>
                  <a:spcPct val="0"/>
                </a:spcBef>
                <a:spcAft>
                  <a:spcPct val="0"/>
                </a:spcAft>
                <a:defRPr sz="1600">
                  <a:solidFill>
                    <a:schemeClr val="tx1"/>
                  </a:solidFill>
                  <a:latin typeface="Arial" pitchFamily="34" charset="0"/>
                </a:defRPr>
              </a:lvl8pPr>
              <a:lvl9pPr marL="3886200" indent="-228600" defTabSz="8953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altLang="zh-CN" sz="1000" dirty="0" smtClean="0">
                  <a:solidFill>
                    <a:srgbClr val="000000"/>
                  </a:solidFill>
                  <a:ea typeface="ヒラギノ角ゴ Pro W3"/>
                  <a:cs typeface="Arial" pitchFamily="34" charset="0"/>
                </a:rPr>
                <a:t>1 Footnote</a:t>
              </a:r>
            </a:p>
          </p:txBody>
        </p:sp>
        <p:sp>
          <p:nvSpPr>
            <p:cNvPr id="15" name="McK 5. Source" hidden="1"/>
            <p:cNvSpPr>
              <a:spLocks noChangeArrowheads="1"/>
            </p:cNvSpPr>
            <p:nvPr/>
          </p:nvSpPr>
          <p:spPr bwMode="gray">
            <a:xfrm>
              <a:off x="75" y="4145"/>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95300" indent="-495300" defTabSz="895350" eaLnBrk="0" hangingPunct="0">
                <a:tabLst>
                  <a:tab pos="487363" algn="l"/>
                </a:tabLst>
                <a:defRPr sz="1600">
                  <a:solidFill>
                    <a:schemeClr val="tx1"/>
                  </a:solidFill>
                  <a:latin typeface="Arial" pitchFamily="34" charset="0"/>
                </a:defRPr>
              </a:lvl1pPr>
              <a:lvl2pPr marL="742950" indent="-285750" defTabSz="895350" eaLnBrk="0" hangingPunct="0">
                <a:tabLst>
                  <a:tab pos="487363" algn="l"/>
                </a:tabLst>
                <a:defRPr sz="1600">
                  <a:solidFill>
                    <a:schemeClr val="tx1"/>
                  </a:solidFill>
                  <a:latin typeface="Arial" pitchFamily="34" charset="0"/>
                </a:defRPr>
              </a:lvl2pPr>
              <a:lvl3pPr marL="1143000" indent="-228600" defTabSz="895350" eaLnBrk="0" hangingPunct="0">
                <a:tabLst>
                  <a:tab pos="487363" algn="l"/>
                </a:tabLst>
                <a:defRPr sz="1600">
                  <a:solidFill>
                    <a:schemeClr val="tx1"/>
                  </a:solidFill>
                  <a:latin typeface="Arial" pitchFamily="34" charset="0"/>
                </a:defRPr>
              </a:lvl3pPr>
              <a:lvl4pPr marL="1600200" indent="-228600" defTabSz="895350" eaLnBrk="0" hangingPunct="0">
                <a:tabLst>
                  <a:tab pos="487363" algn="l"/>
                </a:tabLst>
                <a:defRPr sz="1600">
                  <a:solidFill>
                    <a:schemeClr val="tx1"/>
                  </a:solidFill>
                  <a:latin typeface="Arial" pitchFamily="34" charset="0"/>
                </a:defRPr>
              </a:lvl4pPr>
              <a:lvl5pPr marL="2057400" indent="-228600" defTabSz="895350" eaLnBrk="0" hangingPunct="0">
                <a:tabLst>
                  <a:tab pos="487363" algn="l"/>
                </a:tabLst>
                <a:defRPr sz="1600">
                  <a:solidFill>
                    <a:schemeClr val="tx1"/>
                  </a:solidFill>
                  <a:latin typeface="Arial" pitchFamily="34" charset="0"/>
                </a:defRPr>
              </a:lvl5pPr>
              <a:lvl6pPr marL="2514600" indent="-228600" defTabSz="895350" eaLnBrk="0" fontAlgn="base" hangingPunct="0">
                <a:spcBef>
                  <a:spcPct val="0"/>
                </a:spcBef>
                <a:spcAft>
                  <a:spcPct val="0"/>
                </a:spcAft>
                <a:tabLst>
                  <a:tab pos="487363" algn="l"/>
                </a:tabLst>
                <a:defRPr sz="1600">
                  <a:solidFill>
                    <a:schemeClr val="tx1"/>
                  </a:solidFill>
                  <a:latin typeface="Arial" pitchFamily="34" charset="0"/>
                </a:defRPr>
              </a:lvl6pPr>
              <a:lvl7pPr marL="2971800" indent="-228600" defTabSz="895350" eaLnBrk="0" fontAlgn="base" hangingPunct="0">
                <a:spcBef>
                  <a:spcPct val="0"/>
                </a:spcBef>
                <a:spcAft>
                  <a:spcPct val="0"/>
                </a:spcAft>
                <a:tabLst>
                  <a:tab pos="487363" algn="l"/>
                </a:tabLst>
                <a:defRPr sz="1600">
                  <a:solidFill>
                    <a:schemeClr val="tx1"/>
                  </a:solidFill>
                  <a:latin typeface="Arial" pitchFamily="34" charset="0"/>
                </a:defRPr>
              </a:lvl7pPr>
              <a:lvl8pPr marL="3429000" indent="-228600" defTabSz="895350" eaLnBrk="0" fontAlgn="base" hangingPunct="0">
                <a:spcBef>
                  <a:spcPct val="0"/>
                </a:spcBef>
                <a:spcAft>
                  <a:spcPct val="0"/>
                </a:spcAft>
                <a:tabLst>
                  <a:tab pos="487363" algn="l"/>
                </a:tabLst>
                <a:defRPr sz="1600">
                  <a:solidFill>
                    <a:schemeClr val="tx1"/>
                  </a:solidFill>
                  <a:latin typeface="Arial" pitchFamily="34" charset="0"/>
                </a:defRPr>
              </a:lvl8pPr>
              <a:lvl9pPr marL="3886200" indent="-228600" defTabSz="895350" eaLnBrk="0" fontAlgn="base" hangingPunct="0">
                <a:spcBef>
                  <a:spcPct val="0"/>
                </a:spcBef>
                <a:spcAft>
                  <a:spcPct val="0"/>
                </a:spcAft>
                <a:tabLst>
                  <a:tab pos="487363" algn="l"/>
                </a:tabLst>
                <a:defRPr sz="1600">
                  <a:solidFill>
                    <a:schemeClr val="tx1"/>
                  </a:solidFill>
                  <a:latin typeface="Arial" pitchFamily="34" charset="0"/>
                </a:defRPr>
              </a:lvl9pPr>
            </a:lstStyle>
            <a:p>
              <a:pPr eaLnBrk="1" fontAlgn="base" hangingPunct="1">
                <a:spcBef>
                  <a:spcPct val="0"/>
                </a:spcBef>
                <a:spcAft>
                  <a:spcPct val="0"/>
                </a:spcAft>
              </a:pPr>
              <a:r>
                <a:rPr lang="en-US" altLang="zh-CN" sz="1000" smtClean="0">
                  <a:solidFill>
                    <a:srgbClr val="000000"/>
                  </a:solidFill>
                  <a:ea typeface="ヒラギノ角ゴ Pro W3"/>
                  <a:cs typeface="Arial" pitchFamily="34" charset="0"/>
                </a:rPr>
                <a:t>Source:	Source</a:t>
              </a:r>
            </a:p>
          </p:txBody>
        </p:sp>
      </p:grpSp>
      <p:sp>
        <p:nvSpPr>
          <p:cNvPr id="16" name="Rectangle 20"/>
          <p:cNvSpPr txBox="1">
            <a:spLocks noGrp="1" noChangeArrowheads="1"/>
          </p:cNvSpPr>
          <p:nvPr>
            <p:custDataLst>
              <p:tags r:id="rId8"/>
            </p:custDataLst>
          </p:nvPr>
        </p:nvSpPr>
        <p:spPr bwMode="auto">
          <a:xfrm>
            <a:off x="11802533" y="6580189"/>
            <a:ext cx="264584"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fld id="{CEFA070F-0AFD-4D31-A606-E0827C49047F}" type="slidenum">
              <a:rPr lang="en-US" sz="1000" smtClean="0">
                <a:solidFill>
                  <a:srgbClr val="000000"/>
                </a:solidFill>
                <a:ea typeface="ヒラギノ角ゴ Pro W3" pitchFamily="-109" charset="-128"/>
              </a:rPr>
              <a:pPr eaLnBrk="1" fontAlgn="base" hangingPunct="1">
                <a:spcBef>
                  <a:spcPct val="0"/>
                </a:spcBef>
                <a:spcAft>
                  <a:spcPct val="0"/>
                </a:spcAft>
                <a:defRPr/>
              </a:pPr>
              <a:t>‹#›</a:t>
            </a:fld>
            <a:endParaRPr lang="en-US" sz="1000" dirty="0" smtClean="0">
              <a:solidFill>
                <a:srgbClr val="000000"/>
              </a:solidFill>
              <a:ea typeface="ヒラギノ角ゴ Pro W3" pitchFamily="-109"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4"/>
          <p:cNvSpPr>
            <a:spLocks noGrp="1"/>
          </p:cNvSpPr>
          <p:nvPr>
            <p:ph type="pic" sz="quarter" idx="13"/>
          </p:nvPr>
        </p:nvSpPr>
        <p:spPr>
          <a:xfrm>
            <a:off x="10172700" y="6408739"/>
            <a:ext cx="1642533" cy="331787"/>
          </a:xfrm>
        </p:spPr>
        <p:txBody>
          <a:bodyPr rtlCol="0">
            <a:noAutofit/>
          </a:bodyPr>
          <a:lstStyle>
            <a:lvl1pPr marL="0" marR="0" indent="0" algn="l" defTabSz="457200" rtl="0" eaLnBrk="1" fontAlgn="auto" latinLnBrk="0" hangingPunct="1">
              <a:lnSpc>
                <a:spcPct val="100000"/>
              </a:lnSpc>
              <a:spcBef>
                <a:spcPts val="0"/>
              </a:spcBef>
              <a:spcAft>
                <a:spcPts val="0"/>
              </a:spcAft>
              <a:buClr>
                <a:schemeClr val="bg2"/>
              </a:buClr>
              <a:buSzTx/>
              <a:buFont typeface="Arial"/>
              <a:buNone/>
              <a:tabLst/>
              <a:defRPr sz="1200"/>
            </a:lvl1pPr>
          </a:lstStyle>
          <a:p>
            <a:pPr lvl="0"/>
            <a:r>
              <a:rPr lang="en-US" noProof="0" smtClean="0"/>
              <a:t>Click icon to add picture</a:t>
            </a:r>
            <a:endParaRPr lang="en-US" noProof="0" dirty="0"/>
          </a:p>
        </p:txBody>
      </p:sp>
      <p:sp>
        <p:nvSpPr>
          <p:cNvPr id="17" name="Slide Number Placeholder 5"/>
          <p:cNvSpPr>
            <a:spLocks noGrp="1"/>
          </p:cNvSpPr>
          <p:nvPr>
            <p:ph type="sldNum" sz="quarter" idx="14"/>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0412CE9C-FE94-4719-B214-A4D6357DA50C}" type="slidenum">
              <a:rPr lang="en-US" sz="1600">
                <a:solidFill>
                  <a:srgbClr val="000000"/>
                </a:solidFill>
                <a:ea typeface="ヒラギノ角ゴ Pro W3" pitchFamily="-109" charset="-128"/>
              </a:rPr>
              <a:pPr fontAlgn="base">
                <a:spcBef>
                  <a:spcPct val="0"/>
                </a:spcBef>
                <a:spcAft>
                  <a:spcPct val="0"/>
                </a:spcAft>
                <a:defRPr/>
              </a:pPr>
              <a:t>‹#›</a:t>
            </a:fld>
            <a:endParaRPr lang="en-US" sz="1600">
              <a:solidFill>
                <a:srgbClr val="000000"/>
              </a:solidFill>
              <a:ea typeface="ヒラギノ角ゴ Pro W3" pitchFamily="-109" charset="-128"/>
            </a:endParaRPr>
          </a:p>
        </p:txBody>
      </p:sp>
    </p:spTree>
    <p:extLst>
      <p:ext uri="{BB962C8B-B14F-4D97-AF65-F5344CB8AC3E}">
        <p14:creationId xmlns:p14="http://schemas.microsoft.com/office/powerpoint/2010/main" val="26850759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5" name="Object 297" hidden="1"/>
          <p:cNvGraphicFramePr>
            <a:graphicFrameLocks noChangeAspect="1"/>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8233"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296"/>
          <p:cNvPicPr>
            <a:picLocks noChangeArrowheads="1"/>
          </p:cNvPicPr>
          <p:nvPr>
            <p:custDataLst>
              <p:tags r:id="rId3"/>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0" y="5888038"/>
            <a:ext cx="12192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McK 1. On-page tracker" hidden="1"/>
          <p:cNvSpPr>
            <a:spLocks noChangeArrowheads="1"/>
          </p:cNvSpPr>
          <p:nvPr>
            <p:custDataLst>
              <p:tags r:id="rId4"/>
            </p:custDataLst>
          </p:nvPr>
        </p:nvSpPr>
        <p:spPr bwMode="auto">
          <a:xfrm>
            <a:off x="376767" y="26988"/>
            <a:ext cx="8592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400" smtClean="0">
                <a:solidFill>
                  <a:srgbClr val="808080"/>
                </a:solidFill>
                <a:ea typeface="ヒラギノ角ゴ Pro W3" pitchFamily="-109" charset="-128"/>
              </a:rPr>
              <a:t>TRACKER</a:t>
            </a:r>
          </a:p>
        </p:txBody>
      </p:sp>
      <p:sp>
        <p:nvSpPr>
          <p:cNvPr id="8" name="McK 3. Unit of measure" hidden="1"/>
          <p:cNvSpPr txBox="1">
            <a:spLocks noChangeArrowheads="1"/>
          </p:cNvSpPr>
          <p:nvPr>
            <p:custDataLst>
              <p:tags r:id="rId5"/>
            </p:custDataLst>
          </p:nvPr>
        </p:nvSpPr>
        <p:spPr bwMode="auto">
          <a:xfrm>
            <a:off x="376767" y="585788"/>
            <a:ext cx="4972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1400" dirty="0" smtClean="0">
                <a:solidFill>
                  <a:srgbClr val="808080"/>
                </a:solidFill>
                <a:ea typeface="ヒラギノ角ゴ Pro W3" pitchFamily="-109" charset="-128"/>
              </a:rPr>
              <a:t>Unit of measure</a:t>
            </a:r>
          </a:p>
        </p:txBody>
      </p:sp>
      <p:grpSp>
        <p:nvGrpSpPr>
          <p:cNvPr id="9" name="ACET" hidden="1"/>
          <p:cNvGrpSpPr>
            <a:grpSpLocks/>
          </p:cNvGrpSpPr>
          <p:nvPr>
            <p:custDataLst>
              <p:tags r:id="rId6"/>
            </p:custDataLst>
          </p:nvPr>
        </p:nvGrpSpPr>
        <p:grpSpPr bwMode="auto">
          <a:xfrm>
            <a:off x="1976967" y="1160463"/>
            <a:ext cx="5799667" cy="508000"/>
            <a:chOff x="915" y="717"/>
            <a:chExt cx="2686" cy="313"/>
          </a:xfrm>
        </p:grpSpPr>
        <p:cxnSp>
          <p:nvCxnSpPr>
            <p:cNvPr id="10"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AutoShape 250" hidden="1"/>
            <p:cNvSpPr>
              <a:spLocks noChangeArrowheads="1"/>
            </p:cNvSpPr>
            <p:nvPr/>
          </p:nvSpPr>
          <p:spPr bwMode="auto">
            <a:xfrm>
              <a:off x="915" y="717"/>
              <a:ext cx="2686" cy="31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659" anchor="b">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600" b="1" smtClean="0">
                  <a:solidFill>
                    <a:srgbClr val="000000"/>
                  </a:solidFill>
                  <a:ea typeface="ヒラギノ角ゴ Pro W3" pitchFamily="-109" charset="-128"/>
                </a:rPr>
                <a:t>Title</a:t>
              </a:r>
            </a:p>
            <a:p>
              <a:pPr eaLnBrk="1" fontAlgn="base" hangingPunct="1">
                <a:spcBef>
                  <a:spcPct val="0"/>
                </a:spcBef>
                <a:spcAft>
                  <a:spcPct val="0"/>
                </a:spcAft>
              </a:pPr>
              <a:r>
                <a:rPr lang="en-US" altLang="en-US" sz="1600" smtClean="0">
                  <a:solidFill>
                    <a:srgbClr val="808080"/>
                  </a:solidFill>
                  <a:ea typeface="ヒラギノ角ゴ Pro W3" pitchFamily="-109" charset="-128"/>
                </a:rPr>
                <a:t>Unit of measure</a:t>
              </a:r>
            </a:p>
          </p:txBody>
        </p:sp>
      </p:grpSp>
      <p:sp>
        <p:nvSpPr>
          <p:cNvPr id="12" name="doc id"/>
          <p:cNvSpPr>
            <a:spLocks noChangeArrowheads="1"/>
          </p:cNvSpPr>
          <p:nvPr>
            <p:custDataLst>
              <p:tags r:id="rId7"/>
            </p:custDataLst>
          </p:nvPr>
        </p:nvSpPr>
        <p:spPr bwMode="auto">
          <a:xfrm>
            <a:off x="10996085" y="36513"/>
            <a:ext cx="89323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endParaRPr lang="en-US" altLang="en-US" sz="800" smtClean="0">
              <a:solidFill>
                <a:srgbClr val="000000"/>
              </a:solidFill>
              <a:ea typeface="ヒラギノ角ゴ Pro W3" pitchFamily="-109" charset="-128"/>
            </a:endParaRPr>
          </a:p>
        </p:txBody>
      </p:sp>
      <p:grpSp>
        <p:nvGrpSpPr>
          <p:cNvPr id="13" name="McK Slide Elements" hidden="1"/>
          <p:cNvGrpSpPr>
            <a:grpSpLocks/>
          </p:cNvGrpSpPr>
          <p:nvPr/>
        </p:nvGrpSpPr>
        <p:grpSpPr bwMode="auto">
          <a:xfrm>
            <a:off x="376767" y="6380164"/>
            <a:ext cx="9857317" cy="352425"/>
            <a:chOff x="75" y="4019"/>
            <a:chExt cx="5387" cy="222"/>
          </a:xfrm>
        </p:grpSpPr>
        <p:sp>
          <p:nvSpPr>
            <p:cNvPr id="14" name="McK 4. Footnote" hidden="1"/>
            <p:cNvSpPr txBox="1">
              <a:spLocks noChangeArrowheads="1"/>
            </p:cNvSpPr>
            <p:nvPr/>
          </p:nvSpPr>
          <p:spPr bwMode="gray">
            <a:xfrm>
              <a:off x="75" y="4019"/>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1600">
                  <a:solidFill>
                    <a:schemeClr val="tx1"/>
                  </a:solidFill>
                  <a:latin typeface="Arial" pitchFamily="34" charset="0"/>
                </a:defRPr>
              </a:lvl1pPr>
              <a:lvl2pPr marL="742950" indent="-285750" defTabSz="895350" eaLnBrk="0" hangingPunct="0">
                <a:defRPr sz="1600">
                  <a:solidFill>
                    <a:schemeClr val="tx1"/>
                  </a:solidFill>
                  <a:latin typeface="Arial" pitchFamily="34" charset="0"/>
                </a:defRPr>
              </a:lvl2pPr>
              <a:lvl3pPr marL="1143000" indent="-228600" defTabSz="895350" eaLnBrk="0" hangingPunct="0">
                <a:defRPr sz="1600">
                  <a:solidFill>
                    <a:schemeClr val="tx1"/>
                  </a:solidFill>
                  <a:latin typeface="Arial" pitchFamily="34" charset="0"/>
                </a:defRPr>
              </a:lvl3pPr>
              <a:lvl4pPr marL="1600200" indent="-228600" defTabSz="895350" eaLnBrk="0" hangingPunct="0">
                <a:defRPr sz="1600">
                  <a:solidFill>
                    <a:schemeClr val="tx1"/>
                  </a:solidFill>
                  <a:latin typeface="Arial" pitchFamily="34" charset="0"/>
                </a:defRPr>
              </a:lvl4pPr>
              <a:lvl5pPr marL="2057400" indent="-228600" defTabSz="895350" eaLnBrk="0" hangingPunct="0">
                <a:defRPr sz="1600">
                  <a:solidFill>
                    <a:schemeClr val="tx1"/>
                  </a:solidFill>
                  <a:latin typeface="Arial" pitchFamily="34" charset="0"/>
                </a:defRPr>
              </a:lvl5pPr>
              <a:lvl6pPr marL="2514600" indent="-228600" defTabSz="895350" eaLnBrk="0" fontAlgn="base" hangingPunct="0">
                <a:spcBef>
                  <a:spcPct val="0"/>
                </a:spcBef>
                <a:spcAft>
                  <a:spcPct val="0"/>
                </a:spcAft>
                <a:defRPr sz="1600">
                  <a:solidFill>
                    <a:schemeClr val="tx1"/>
                  </a:solidFill>
                  <a:latin typeface="Arial" pitchFamily="34" charset="0"/>
                </a:defRPr>
              </a:lvl6pPr>
              <a:lvl7pPr marL="2971800" indent="-228600" defTabSz="895350" eaLnBrk="0" fontAlgn="base" hangingPunct="0">
                <a:spcBef>
                  <a:spcPct val="0"/>
                </a:spcBef>
                <a:spcAft>
                  <a:spcPct val="0"/>
                </a:spcAft>
                <a:defRPr sz="1600">
                  <a:solidFill>
                    <a:schemeClr val="tx1"/>
                  </a:solidFill>
                  <a:latin typeface="Arial" pitchFamily="34" charset="0"/>
                </a:defRPr>
              </a:lvl7pPr>
              <a:lvl8pPr marL="3429000" indent="-228600" defTabSz="895350" eaLnBrk="0" fontAlgn="base" hangingPunct="0">
                <a:spcBef>
                  <a:spcPct val="0"/>
                </a:spcBef>
                <a:spcAft>
                  <a:spcPct val="0"/>
                </a:spcAft>
                <a:defRPr sz="1600">
                  <a:solidFill>
                    <a:schemeClr val="tx1"/>
                  </a:solidFill>
                  <a:latin typeface="Arial" pitchFamily="34" charset="0"/>
                </a:defRPr>
              </a:lvl8pPr>
              <a:lvl9pPr marL="3886200" indent="-228600" defTabSz="8953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altLang="zh-CN" sz="1000" dirty="0" smtClean="0">
                  <a:solidFill>
                    <a:srgbClr val="000000"/>
                  </a:solidFill>
                  <a:ea typeface="ヒラギノ角ゴ Pro W3"/>
                  <a:cs typeface="Arial" pitchFamily="34" charset="0"/>
                </a:rPr>
                <a:t>1 Footnote</a:t>
              </a:r>
            </a:p>
          </p:txBody>
        </p:sp>
        <p:sp>
          <p:nvSpPr>
            <p:cNvPr id="15" name="McK 5. Source" hidden="1"/>
            <p:cNvSpPr>
              <a:spLocks noChangeArrowheads="1"/>
            </p:cNvSpPr>
            <p:nvPr/>
          </p:nvSpPr>
          <p:spPr bwMode="gray">
            <a:xfrm>
              <a:off x="75" y="4145"/>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95300" indent="-495300" defTabSz="895350" eaLnBrk="0" hangingPunct="0">
                <a:tabLst>
                  <a:tab pos="487363" algn="l"/>
                </a:tabLst>
                <a:defRPr sz="1600">
                  <a:solidFill>
                    <a:schemeClr val="tx1"/>
                  </a:solidFill>
                  <a:latin typeface="Arial" pitchFamily="34" charset="0"/>
                </a:defRPr>
              </a:lvl1pPr>
              <a:lvl2pPr marL="742950" indent="-285750" defTabSz="895350" eaLnBrk="0" hangingPunct="0">
                <a:tabLst>
                  <a:tab pos="487363" algn="l"/>
                </a:tabLst>
                <a:defRPr sz="1600">
                  <a:solidFill>
                    <a:schemeClr val="tx1"/>
                  </a:solidFill>
                  <a:latin typeface="Arial" pitchFamily="34" charset="0"/>
                </a:defRPr>
              </a:lvl2pPr>
              <a:lvl3pPr marL="1143000" indent="-228600" defTabSz="895350" eaLnBrk="0" hangingPunct="0">
                <a:tabLst>
                  <a:tab pos="487363" algn="l"/>
                </a:tabLst>
                <a:defRPr sz="1600">
                  <a:solidFill>
                    <a:schemeClr val="tx1"/>
                  </a:solidFill>
                  <a:latin typeface="Arial" pitchFamily="34" charset="0"/>
                </a:defRPr>
              </a:lvl3pPr>
              <a:lvl4pPr marL="1600200" indent="-228600" defTabSz="895350" eaLnBrk="0" hangingPunct="0">
                <a:tabLst>
                  <a:tab pos="487363" algn="l"/>
                </a:tabLst>
                <a:defRPr sz="1600">
                  <a:solidFill>
                    <a:schemeClr val="tx1"/>
                  </a:solidFill>
                  <a:latin typeface="Arial" pitchFamily="34" charset="0"/>
                </a:defRPr>
              </a:lvl4pPr>
              <a:lvl5pPr marL="2057400" indent="-228600" defTabSz="895350" eaLnBrk="0" hangingPunct="0">
                <a:tabLst>
                  <a:tab pos="487363" algn="l"/>
                </a:tabLst>
                <a:defRPr sz="1600">
                  <a:solidFill>
                    <a:schemeClr val="tx1"/>
                  </a:solidFill>
                  <a:latin typeface="Arial" pitchFamily="34" charset="0"/>
                </a:defRPr>
              </a:lvl5pPr>
              <a:lvl6pPr marL="2514600" indent="-228600" defTabSz="895350" eaLnBrk="0" fontAlgn="base" hangingPunct="0">
                <a:spcBef>
                  <a:spcPct val="0"/>
                </a:spcBef>
                <a:spcAft>
                  <a:spcPct val="0"/>
                </a:spcAft>
                <a:tabLst>
                  <a:tab pos="487363" algn="l"/>
                </a:tabLst>
                <a:defRPr sz="1600">
                  <a:solidFill>
                    <a:schemeClr val="tx1"/>
                  </a:solidFill>
                  <a:latin typeface="Arial" pitchFamily="34" charset="0"/>
                </a:defRPr>
              </a:lvl6pPr>
              <a:lvl7pPr marL="2971800" indent="-228600" defTabSz="895350" eaLnBrk="0" fontAlgn="base" hangingPunct="0">
                <a:spcBef>
                  <a:spcPct val="0"/>
                </a:spcBef>
                <a:spcAft>
                  <a:spcPct val="0"/>
                </a:spcAft>
                <a:tabLst>
                  <a:tab pos="487363" algn="l"/>
                </a:tabLst>
                <a:defRPr sz="1600">
                  <a:solidFill>
                    <a:schemeClr val="tx1"/>
                  </a:solidFill>
                  <a:latin typeface="Arial" pitchFamily="34" charset="0"/>
                </a:defRPr>
              </a:lvl7pPr>
              <a:lvl8pPr marL="3429000" indent="-228600" defTabSz="895350" eaLnBrk="0" fontAlgn="base" hangingPunct="0">
                <a:spcBef>
                  <a:spcPct val="0"/>
                </a:spcBef>
                <a:spcAft>
                  <a:spcPct val="0"/>
                </a:spcAft>
                <a:tabLst>
                  <a:tab pos="487363" algn="l"/>
                </a:tabLst>
                <a:defRPr sz="1600">
                  <a:solidFill>
                    <a:schemeClr val="tx1"/>
                  </a:solidFill>
                  <a:latin typeface="Arial" pitchFamily="34" charset="0"/>
                </a:defRPr>
              </a:lvl8pPr>
              <a:lvl9pPr marL="3886200" indent="-228600" defTabSz="895350" eaLnBrk="0" fontAlgn="base" hangingPunct="0">
                <a:spcBef>
                  <a:spcPct val="0"/>
                </a:spcBef>
                <a:spcAft>
                  <a:spcPct val="0"/>
                </a:spcAft>
                <a:tabLst>
                  <a:tab pos="487363" algn="l"/>
                </a:tabLst>
                <a:defRPr sz="1600">
                  <a:solidFill>
                    <a:schemeClr val="tx1"/>
                  </a:solidFill>
                  <a:latin typeface="Arial" pitchFamily="34" charset="0"/>
                </a:defRPr>
              </a:lvl9pPr>
            </a:lstStyle>
            <a:p>
              <a:pPr eaLnBrk="1" fontAlgn="base" hangingPunct="1">
                <a:spcBef>
                  <a:spcPct val="0"/>
                </a:spcBef>
                <a:spcAft>
                  <a:spcPct val="0"/>
                </a:spcAft>
              </a:pPr>
              <a:r>
                <a:rPr lang="en-US" altLang="zh-CN" sz="1000" smtClean="0">
                  <a:solidFill>
                    <a:srgbClr val="000000"/>
                  </a:solidFill>
                  <a:ea typeface="ヒラギノ角ゴ Pro W3"/>
                  <a:cs typeface="Arial" pitchFamily="34" charset="0"/>
                </a:rPr>
                <a:t>Source:	Source</a:t>
              </a:r>
            </a:p>
          </p:txBody>
        </p:sp>
      </p:grpSp>
      <p:sp>
        <p:nvSpPr>
          <p:cNvPr id="16" name="Rectangle 20"/>
          <p:cNvSpPr txBox="1">
            <a:spLocks noGrp="1" noChangeArrowheads="1"/>
          </p:cNvSpPr>
          <p:nvPr>
            <p:custDataLst>
              <p:tags r:id="rId8"/>
            </p:custDataLst>
          </p:nvPr>
        </p:nvSpPr>
        <p:spPr bwMode="auto">
          <a:xfrm>
            <a:off x="11802533" y="6580189"/>
            <a:ext cx="264584"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fld id="{4A542DB7-5698-4042-B0AA-BB20EAA95A2B}" type="slidenum">
              <a:rPr lang="en-US" sz="1000" smtClean="0">
                <a:solidFill>
                  <a:srgbClr val="000000"/>
                </a:solidFill>
                <a:ea typeface="ヒラギノ角ゴ Pro W3" pitchFamily="-109" charset="-128"/>
              </a:rPr>
              <a:pPr eaLnBrk="1" fontAlgn="base" hangingPunct="1">
                <a:spcBef>
                  <a:spcPct val="0"/>
                </a:spcBef>
                <a:spcAft>
                  <a:spcPct val="0"/>
                </a:spcAft>
                <a:defRPr/>
              </a:pPr>
              <a:t>‹#›</a:t>
            </a:fld>
            <a:endParaRPr lang="en-US" sz="1000" dirty="0" smtClean="0">
              <a:solidFill>
                <a:srgbClr val="000000"/>
              </a:solidFill>
              <a:ea typeface="ヒラギノ角ゴ Pro W3" pitchFamily="-109"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4"/>
          <p:cNvSpPr>
            <a:spLocks noGrp="1"/>
          </p:cNvSpPr>
          <p:nvPr>
            <p:ph type="pic" sz="quarter" idx="13"/>
          </p:nvPr>
        </p:nvSpPr>
        <p:spPr>
          <a:xfrm>
            <a:off x="10172700" y="6408739"/>
            <a:ext cx="1642533" cy="331787"/>
          </a:xfrm>
        </p:spPr>
        <p:txBody>
          <a:bodyPr rtlCol="0">
            <a:noAutofit/>
          </a:bodyPr>
          <a:lstStyle>
            <a:lvl1pPr marL="0" marR="0" indent="0" algn="l" defTabSz="457200" rtl="0" eaLnBrk="1" fontAlgn="auto" latinLnBrk="0" hangingPunct="1">
              <a:lnSpc>
                <a:spcPct val="100000"/>
              </a:lnSpc>
              <a:spcBef>
                <a:spcPts val="0"/>
              </a:spcBef>
              <a:spcAft>
                <a:spcPts val="0"/>
              </a:spcAft>
              <a:buClr>
                <a:schemeClr val="bg2"/>
              </a:buClr>
              <a:buSzTx/>
              <a:buFont typeface="Arial"/>
              <a:buNone/>
              <a:tabLst/>
              <a:defRPr sz="1200"/>
            </a:lvl1pPr>
          </a:lstStyle>
          <a:p>
            <a:pPr lvl="0"/>
            <a:r>
              <a:rPr lang="en-US" noProof="0" smtClean="0"/>
              <a:t>Click icon to add picture</a:t>
            </a:r>
            <a:endParaRPr lang="en-US" noProof="0" dirty="0"/>
          </a:p>
        </p:txBody>
      </p:sp>
      <p:sp>
        <p:nvSpPr>
          <p:cNvPr id="17" name="Slide Number Placeholder 5"/>
          <p:cNvSpPr>
            <a:spLocks noGrp="1"/>
          </p:cNvSpPr>
          <p:nvPr>
            <p:ph type="sldNum" sz="quarter" idx="14"/>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95960467-C86B-4366-8AD3-A1C62137F385}" type="slidenum">
              <a:rPr lang="en-US" sz="1600">
                <a:solidFill>
                  <a:srgbClr val="000000"/>
                </a:solidFill>
                <a:ea typeface="ヒラギノ角ゴ Pro W3" pitchFamily="-109" charset="-128"/>
              </a:rPr>
              <a:pPr fontAlgn="base">
                <a:spcBef>
                  <a:spcPct val="0"/>
                </a:spcBef>
                <a:spcAft>
                  <a:spcPct val="0"/>
                </a:spcAft>
                <a:defRPr/>
              </a:pPr>
              <a:t>‹#›</a:t>
            </a:fld>
            <a:endParaRPr lang="en-US" sz="1600">
              <a:solidFill>
                <a:srgbClr val="000000"/>
              </a:solidFill>
              <a:ea typeface="ヒラギノ角ゴ Pro W3" pitchFamily="-109" charset="-128"/>
            </a:endParaRPr>
          </a:p>
        </p:txBody>
      </p:sp>
    </p:spTree>
    <p:extLst>
      <p:ext uri="{BB962C8B-B14F-4D97-AF65-F5344CB8AC3E}">
        <p14:creationId xmlns:p14="http://schemas.microsoft.com/office/powerpoint/2010/main" val="257251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09BBF8-E4A3-442C-83EB-16C4EC4EBEF5}" type="datetimeFigureOut">
              <a:rPr lang="en-US">
                <a:solidFill>
                  <a:srgbClr val="FFFFFF">
                    <a:tint val="75000"/>
                  </a:srgbClr>
                </a:solidFill>
              </a:rPr>
              <a:pPr>
                <a:defRPr/>
              </a:pPr>
              <a:t>8/26/2015</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fld id="{9D1A108D-A1F9-4DD6-BD03-FDF5A5864E9E}" type="slidenum">
              <a:rPr lang="en-US" altLang="en-US"/>
              <a:pPr/>
              <a:t>‹#›</a:t>
            </a:fld>
            <a:endParaRPr lang="en-US" altLang="en-US"/>
          </a:p>
        </p:txBody>
      </p:sp>
    </p:spTree>
    <p:extLst>
      <p:ext uri="{BB962C8B-B14F-4D97-AF65-F5344CB8AC3E}">
        <p14:creationId xmlns:p14="http://schemas.microsoft.com/office/powerpoint/2010/main" val="41704563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aphicFrame>
        <p:nvGraphicFramePr>
          <p:cNvPr id="3" name="Object 297" hidden="1"/>
          <p:cNvGraphicFramePr>
            <a:graphicFrameLocks noChangeAspect="1"/>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9257"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 name="Picture 296"/>
          <p:cNvPicPr>
            <a:picLocks noChangeArrowheads="1"/>
          </p:cNvPicPr>
          <p:nvPr>
            <p:custDataLst>
              <p:tags r:id="rId3"/>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0" y="5888038"/>
            <a:ext cx="12192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McK 1. On-page tracker" hidden="1"/>
          <p:cNvSpPr>
            <a:spLocks noChangeArrowheads="1"/>
          </p:cNvSpPr>
          <p:nvPr>
            <p:custDataLst>
              <p:tags r:id="rId4"/>
            </p:custDataLst>
          </p:nvPr>
        </p:nvSpPr>
        <p:spPr bwMode="auto">
          <a:xfrm>
            <a:off x="376767" y="26988"/>
            <a:ext cx="8592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400" smtClean="0">
                <a:solidFill>
                  <a:srgbClr val="808080"/>
                </a:solidFill>
                <a:ea typeface="ヒラギノ角ゴ Pro W3" pitchFamily="-109" charset="-128"/>
              </a:rPr>
              <a:t>TRACKER</a:t>
            </a:r>
          </a:p>
        </p:txBody>
      </p:sp>
      <p:sp>
        <p:nvSpPr>
          <p:cNvPr id="7" name="McK 3. Unit of measure" hidden="1"/>
          <p:cNvSpPr txBox="1">
            <a:spLocks noChangeArrowheads="1"/>
          </p:cNvSpPr>
          <p:nvPr>
            <p:custDataLst>
              <p:tags r:id="rId5"/>
            </p:custDataLst>
          </p:nvPr>
        </p:nvSpPr>
        <p:spPr bwMode="auto">
          <a:xfrm>
            <a:off x="376767" y="585788"/>
            <a:ext cx="4972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1400" dirty="0" smtClean="0">
                <a:solidFill>
                  <a:srgbClr val="808080"/>
                </a:solidFill>
                <a:ea typeface="ヒラギノ角ゴ Pro W3" pitchFamily="-109" charset="-128"/>
              </a:rPr>
              <a:t>Unit of measure</a:t>
            </a:r>
          </a:p>
        </p:txBody>
      </p:sp>
      <p:grpSp>
        <p:nvGrpSpPr>
          <p:cNvPr id="8" name="ACET" hidden="1"/>
          <p:cNvGrpSpPr>
            <a:grpSpLocks/>
          </p:cNvGrpSpPr>
          <p:nvPr>
            <p:custDataLst>
              <p:tags r:id="rId6"/>
            </p:custDataLst>
          </p:nvPr>
        </p:nvGrpSpPr>
        <p:grpSpPr bwMode="auto">
          <a:xfrm>
            <a:off x="1976967" y="1160463"/>
            <a:ext cx="5799667" cy="508000"/>
            <a:chOff x="915" y="717"/>
            <a:chExt cx="2686" cy="313"/>
          </a:xfrm>
        </p:grpSpPr>
        <p:cxnSp>
          <p:nvCxnSpPr>
            <p:cNvPr id="9"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AutoShape 250" hidden="1"/>
            <p:cNvSpPr>
              <a:spLocks noChangeArrowheads="1"/>
            </p:cNvSpPr>
            <p:nvPr/>
          </p:nvSpPr>
          <p:spPr bwMode="auto">
            <a:xfrm>
              <a:off x="915" y="717"/>
              <a:ext cx="2686" cy="31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659" anchor="b">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600" b="1" smtClean="0">
                  <a:solidFill>
                    <a:srgbClr val="000000"/>
                  </a:solidFill>
                  <a:ea typeface="ヒラギノ角ゴ Pro W3" pitchFamily="-109" charset="-128"/>
                </a:rPr>
                <a:t>Title</a:t>
              </a:r>
            </a:p>
            <a:p>
              <a:pPr eaLnBrk="1" fontAlgn="base" hangingPunct="1">
                <a:spcBef>
                  <a:spcPct val="0"/>
                </a:spcBef>
                <a:spcAft>
                  <a:spcPct val="0"/>
                </a:spcAft>
              </a:pPr>
              <a:r>
                <a:rPr lang="en-US" altLang="en-US" sz="1600" smtClean="0">
                  <a:solidFill>
                    <a:srgbClr val="808080"/>
                  </a:solidFill>
                  <a:ea typeface="ヒラギノ角ゴ Pro W3" pitchFamily="-109" charset="-128"/>
                </a:rPr>
                <a:t>Unit of measure</a:t>
              </a:r>
            </a:p>
          </p:txBody>
        </p:sp>
      </p:grpSp>
      <p:sp>
        <p:nvSpPr>
          <p:cNvPr id="11" name="doc id"/>
          <p:cNvSpPr>
            <a:spLocks noChangeArrowheads="1"/>
          </p:cNvSpPr>
          <p:nvPr>
            <p:custDataLst>
              <p:tags r:id="rId7"/>
            </p:custDataLst>
          </p:nvPr>
        </p:nvSpPr>
        <p:spPr bwMode="auto">
          <a:xfrm>
            <a:off x="10996085" y="36513"/>
            <a:ext cx="89323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endParaRPr lang="en-US" altLang="en-US" sz="800" smtClean="0">
              <a:solidFill>
                <a:srgbClr val="000000"/>
              </a:solidFill>
              <a:ea typeface="ヒラギノ角ゴ Pro W3" pitchFamily="-109" charset="-128"/>
            </a:endParaRPr>
          </a:p>
        </p:txBody>
      </p:sp>
      <p:grpSp>
        <p:nvGrpSpPr>
          <p:cNvPr id="12" name="McK Slide Elements" hidden="1"/>
          <p:cNvGrpSpPr>
            <a:grpSpLocks/>
          </p:cNvGrpSpPr>
          <p:nvPr/>
        </p:nvGrpSpPr>
        <p:grpSpPr bwMode="auto">
          <a:xfrm>
            <a:off x="376767" y="6380164"/>
            <a:ext cx="9857317" cy="352425"/>
            <a:chOff x="75" y="4019"/>
            <a:chExt cx="5387" cy="222"/>
          </a:xfrm>
        </p:grpSpPr>
        <p:sp>
          <p:nvSpPr>
            <p:cNvPr id="13" name="McK 4. Footnote" hidden="1"/>
            <p:cNvSpPr txBox="1">
              <a:spLocks noChangeArrowheads="1"/>
            </p:cNvSpPr>
            <p:nvPr/>
          </p:nvSpPr>
          <p:spPr bwMode="gray">
            <a:xfrm>
              <a:off x="75" y="4019"/>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1600">
                  <a:solidFill>
                    <a:schemeClr val="tx1"/>
                  </a:solidFill>
                  <a:latin typeface="Arial" pitchFamily="34" charset="0"/>
                </a:defRPr>
              </a:lvl1pPr>
              <a:lvl2pPr marL="742950" indent="-285750" defTabSz="895350" eaLnBrk="0" hangingPunct="0">
                <a:defRPr sz="1600">
                  <a:solidFill>
                    <a:schemeClr val="tx1"/>
                  </a:solidFill>
                  <a:latin typeface="Arial" pitchFamily="34" charset="0"/>
                </a:defRPr>
              </a:lvl2pPr>
              <a:lvl3pPr marL="1143000" indent="-228600" defTabSz="895350" eaLnBrk="0" hangingPunct="0">
                <a:defRPr sz="1600">
                  <a:solidFill>
                    <a:schemeClr val="tx1"/>
                  </a:solidFill>
                  <a:latin typeface="Arial" pitchFamily="34" charset="0"/>
                </a:defRPr>
              </a:lvl3pPr>
              <a:lvl4pPr marL="1600200" indent="-228600" defTabSz="895350" eaLnBrk="0" hangingPunct="0">
                <a:defRPr sz="1600">
                  <a:solidFill>
                    <a:schemeClr val="tx1"/>
                  </a:solidFill>
                  <a:latin typeface="Arial" pitchFamily="34" charset="0"/>
                </a:defRPr>
              </a:lvl4pPr>
              <a:lvl5pPr marL="2057400" indent="-228600" defTabSz="895350" eaLnBrk="0" hangingPunct="0">
                <a:defRPr sz="1600">
                  <a:solidFill>
                    <a:schemeClr val="tx1"/>
                  </a:solidFill>
                  <a:latin typeface="Arial" pitchFamily="34" charset="0"/>
                </a:defRPr>
              </a:lvl5pPr>
              <a:lvl6pPr marL="2514600" indent="-228600" defTabSz="895350" eaLnBrk="0" fontAlgn="base" hangingPunct="0">
                <a:spcBef>
                  <a:spcPct val="0"/>
                </a:spcBef>
                <a:spcAft>
                  <a:spcPct val="0"/>
                </a:spcAft>
                <a:defRPr sz="1600">
                  <a:solidFill>
                    <a:schemeClr val="tx1"/>
                  </a:solidFill>
                  <a:latin typeface="Arial" pitchFamily="34" charset="0"/>
                </a:defRPr>
              </a:lvl6pPr>
              <a:lvl7pPr marL="2971800" indent="-228600" defTabSz="895350" eaLnBrk="0" fontAlgn="base" hangingPunct="0">
                <a:spcBef>
                  <a:spcPct val="0"/>
                </a:spcBef>
                <a:spcAft>
                  <a:spcPct val="0"/>
                </a:spcAft>
                <a:defRPr sz="1600">
                  <a:solidFill>
                    <a:schemeClr val="tx1"/>
                  </a:solidFill>
                  <a:latin typeface="Arial" pitchFamily="34" charset="0"/>
                </a:defRPr>
              </a:lvl7pPr>
              <a:lvl8pPr marL="3429000" indent="-228600" defTabSz="895350" eaLnBrk="0" fontAlgn="base" hangingPunct="0">
                <a:spcBef>
                  <a:spcPct val="0"/>
                </a:spcBef>
                <a:spcAft>
                  <a:spcPct val="0"/>
                </a:spcAft>
                <a:defRPr sz="1600">
                  <a:solidFill>
                    <a:schemeClr val="tx1"/>
                  </a:solidFill>
                  <a:latin typeface="Arial" pitchFamily="34" charset="0"/>
                </a:defRPr>
              </a:lvl8pPr>
              <a:lvl9pPr marL="3886200" indent="-228600" defTabSz="8953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altLang="zh-CN" sz="1000" dirty="0" smtClean="0">
                  <a:solidFill>
                    <a:srgbClr val="000000"/>
                  </a:solidFill>
                  <a:ea typeface="ヒラギノ角ゴ Pro W3"/>
                  <a:cs typeface="Arial" pitchFamily="34" charset="0"/>
                </a:rPr>
                <a:t>1 Footnote</a:t>
              </a:r>
            </a:p>
          </p:txBody>
        </p:sp>
        <p:sp>
          <p:nvSpPr>
            <p:cNvPr id="14" name="McK 5. Source" hidden="1"/>
            <p:cNvSpPr>
              <a:spLocks noChangeArrowheads="1"/>
            </p:cNvSpPr>
            <p:nvPr/>
          </p:nvSpPr>
          <p:spPr bwMode="gray">
            <a:xfrm>
              <a:off x="75" y="4145"/>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95300" indent="-495300" defTabSz="895350" eaLnBrk="0" hangingPunct="0">
                <a:tabLst>
                  <a:tab pos="487363" algn="l"/>
                </a:tabLst>
                <a:defRPr sz="1600">
                  <a:solidFill>
                    <a:schemeClr val="tx1"/>
                  </a:solidFill>
                  <a:latin typeface="Arial" pitchFamily="34" charset="0"/>
                </a:defRPr>
              </a:lvl1pPr>
              <a:lvl2pPr marL="742950" indent="-285750" defTabSz="895350" eaLnBrk="0" hangingPunct="0">
                <a:tabLst>
                  <a:tab pos="487363" algn="l"/>
                </a:tabLst>
                <a:defRPr sz="1600">
                  <a:solidFill>
                    <a:schemeClr val="tx1"/>
                  </a:solidFill>
                  <a:latin typeface="Arial" pitchFamily="34" charset="0"/>
                </a:defRPr>
              </a:lvl2pPr>
              <a:lvl3pPr marL="1143000" indent="-228600" defTabSz="895350" eaLnBrk="0" hangingPunct="0">
                <a:tabLst>
                  <a:tab pos="487363" algn="l"/>
                </a:tabLst>
                <a:defRPr sz="1600">
                  <a:solidFill>
                    <a:schemeClr val="tx1"/>
                  </a:solidFill>
                  <a:latin typeface="Arial" pitchFamily="34" charset="0"/>
                </a:defRPr>
              </a:lvl3pPr>
              <a:lvl4pPr marL="1600200" indent="-228600" defTabSz="895350" eaLnBrk="0" hangingPunct="0">
                <a:tabLst>
                  <a:tab pos="487363" algn="l"/>
                </a:tabLst>
                <a:defRPr sz="1600">
                  <a:solidFill>
                    <a:schemeClr val="tx1"/>
                  </a:solidFill>
                  <a:latin typeface="Arial" pitchFamily="34" charset="0"/>
                </a:defRPr>
              </a:lvl4pPr>
              <a:lvl5pPr marL="2057400" indent="-228600" defTabSz="895350" eaLnBrk="0" hangingPunct="0">
                <a:tabLst>
                  <a:tab pos="487363" algn="l"/>
                </a:tabLst>
                <a:defRPr sz="1600">
                  <a:solidFill>
                    <a:schemeClr val="tx1"/>
                  </a:solidFill>
                  <a:latin typeface="Arial" pitchFamily="34" charset="0"/>
                </a:defRPr>
              </a:lvl5pPr>
              <a:lvl6pPr marL="2514600" indent="-228600" defTabSz="895350" eaLnBrk="0" fontAlgn="base" hangingPunct="0">
                <a:spcBef>
                  <a:spcPct val="0"/>
                </a:spcBef>
                <a:spcAft>
                  <a:spcPct val="0"/>
                </a:spcAft>
                <a:tabLst>
                  <a:tab pos="487363" algn="l"/>
                </a:tabLst>
                <a:defRPr sz="1600">
                  <a:solidFill>
                    <a:schemeClr val="tx1"/>
                  </a:solidFill>
                  <a:latin typeface="Arial" pitchFamily="34" charset="0"/>
                </a:defRPr>
              </a:lvl6pPr>
              <a:lvl7pPr marL="2971800" indent="-228600" defTabSz="895350" eaLnBrk="0" fontAlgn="base" hangingPunct="0">
                <a:spcBef>
                  <a:spcPct val="0"/>
                </a:spcBef>
                <a:spcAft>
                  <a:spcPct val="0"/>
                </a:spcAft>
                <a:tabLst>
                  <a:tab pos="487363" algn="l"/>
                </a:tabLst>
                <a:defRPr sz="1600">
                  <a:solidFill>
                    <a:schemeClr val="tx1"/>
                  </a:solidFill>
                  <a:latin typeface="Arial" pitchFamily="34" charset="0"/>
                </a:defRPr>
              </a:lvl7pPr>
              <a:lvl8pPr marL="3429000" indent="-228600" defTabSz="895350" eaLnBrk="0" fontAlgn="base" hangingPunct="0">
                <a:spcBef>
                  <a:spcPct val="0"/>
                </a:spcBef>
                <a:spcAft>
                  <a:spcPct val="0"/>
                </a:spcAft>
                <a:tabLst>
                  <a:tab pos="487363" algn="l"/>
                </a:tabLst>
                <a:defRPr sz="1600">
                  <a:solidFill>
                    <a:schemeClr val="tx1"/>
                  </a:solidFill>
                  <a:latin typeface="Arial" pitchFamily="34" charset="0"/>
                </a:defRPr>
              </a:lvl8pPr>
              <a:lvl9pPr marL="3886200" indent="-228600" defTabSz="895350" eaLnBrk="0" fontAlgn="base" hangingPunct="0">
                <a:spcBef>
                  <a:spcPct val="0"/>
                </a:spcBef>
                <a:spcAft>
                  <a:spcPct val="0"/>
                </a:spcAft>
                <a:tabLst>
                  <a:tab pos="487363" algn="l"/>
                </a:tabLst>
                <a:defRPr sz="1600">
                  <a:solidFill>
                    <a:schemeClr val="tx1"/>
                  </a:solidFill>
                  <a:latin typeface="Arial" pitchFamily="34" charset="0"/>
                </a:defRPr>
              </a:lvl9pPr>
            </a:lstStyle>
            <a:p>
              <a:pPr eaLnBrk="1" fontAlgn="base" hangingPunct="1">
                <a:spcBef>
                  <a:spcPct val="0"/>
                </a:spcBef>
                <a:spcAft>
                  <a:spcPct val="0"/>
                </a:spcAft>
              </a:pPr>
              <a:r>
                <a:rPr lang="en-US" altLang="zh-CN" sz="1000" smtClean="0">
                  <a:solidFill>
                    <a:srgbClr val="000000"/>
                  </a:solidFill>
                  <a:ea typeface="ヒラギノ角ゴ Pro W3"/>
                  <a:cs typeface="Arial" pitchFamily="34" charset="0"/>
                </a:rPr>
                <a:t>Source:	Source</a:t>
              </a:r>
            </a:p>
          </p:txBody>
        </p:sp>
      </p:grpSp>
      <p:sp>
        <p:nvSpPr>
          <p:cNvPr id="15" name="Rectangle 20"/>
          <p:cNvSpPr txBox="1">
            <a:spLocks noGrp="1" noChangeArrowheads="1"/>
          </p:cNvSpPr>
          <p:nvPr>
            <p:custDataLst>
              <p:tags r:id="rId8"/>
            </p:custDataLst>
          </p:nvPr>
        </p:nvSpPr>
        <p:spPr bwMode="auto">
          <a:xfrm>
            <a:off x="11802533" y="6580189"/>
            <a:ext cx="264584"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fld id="{A427C778-8401-42A2-90DE-B6DBFD42ED69}" type="slidenum">
              <a:rPr lang="en-US" sz="1000" smtClean="0">
                <a:solidFill>
                  <a:srgbClr val="000000"/>
                </a:solidFill>
                <a:ea typeface="ヒラギノ角ゴ Pro W3" pitchFamily="-109" charset="-128"/>
              </a:rPr>
              <a:pPr eaLnBrk="1" fontAlgn="base" hangingPunct="1">
                <a:spcBef>
                  <a:spcPct val="0"/>
                </a:spcBef>
                <a:spcAft>
                  <a:spcPct val="0"/>
                </a:spcAft>
                <a:defRPr/>
              </a:pPr>
              <a:t>‹#›</a:t>
            </a:fld>
            <a:endParaRPr lang="en-US" sz="1000" dirty="0" smtClean="0">
              <a:solidFill>
                <a:srgbClr val="000000"/>
              </a:solidFill>
              <a:ea typeface="ヒラギノ角ゴ Pro W3" pitchFamily="-109" charset="-128"/>
            </a:endParaRPr>
          </a:p>
        </p:txBody>
      </p:sp>
      <p:sp>
        <p:nvSpPr>
          <p:cNvPr id="5" name="Picture Placeholder 4"/>
          <p:cNvSpPr>
            <a:spLocks noGrp="1"/>
          </p:cNvSpPr>
          <p:nvPr>
            <p:ph type="pic" sz="quarter" idx="13"/>
          </p:nvPr>
        </p:nvSpPr>
        <p:spPr>
          <a:xfrm>
            <a:off x="10172700" y="6408739"/>
            <a:ext cx="1642533" cy="331787"/>
          </a:xfrm>
        </p:spPr>
        <p:txBody>
          <a:bodyPr rtlCol="0">
            <a:noAutofit/>
          </a:bodyPr>
          <a:lstStyle>
            <a:lvl1pPr marL="0" marR="0" indent="0" algn="l" defTabSz="457200" rtl="0" eaLnBrk="1" fontAlgn="auto" latinLnBrk="0" hangingPunct="1">
              <a:lnSpc>
                <a:spcPct val="100000"/>
              </a:lnSpc>
              <a:spcBef>
                <a:spcPts val="0"/>
              </a:spcBef>
              <a:spcAft>
                <a:spcPts val="0"/>
              </a:spcAft>
              <a:buClr>
                <a:schemeClr val="bg2"/>
              </a:buClr>
              <a:buSzTx/>
              <a:buFont typeface="Arial"/>
              <a:buNone/>
              <a:tabLst/>
              <a:defRPr sz="1200"/>
            </a:lvl1pPr>
          </a:lstStyle>
          <a:p>
            <a:pPr lvl="0"/>
            <a:r>
              <a:rPr lang="en-US" noProof="0" smtClean="0"/>
              <a:t>Click icon to add picture</a:t>
            </a:r>
            <a:endParaRPr lang="en-US" noProof="0" dirty="0"/>
          </a:p>
        </p:txBody>
      </p:sp>
      <p:sp>
        <p:nvSpPr>
          <p:cNvPr id="16" name="Slide Number Placeholder 5"/>
          <p:cNvSpPr>
            <a:spLocks noGrp="1"/>
          </p:cNvSpPr>
          <p:nvPr>
            <p:ph type="sldNum" sz="quarter" idx="14"/>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3698B5FE-65FC-430E-B13B-6363B00CF1DD}" type="slidenum">
              <a:rPr lang="en-US" sz="1600">
                <a:solidFill>
                  <a:srgbClr val="000000"/>
                </a:solidFill>
                <a:ea typeface="ヒラギノ角ゴ Pro W3" pitchFamily="-109" charset="-128"/>
              </a:rPr>
              <a:pPr fontAlgn="base">
                <a:spcBef>
                  <a:spcPct val="0"/>
                </a:spcBef>
                <a:spcAft>
                  <a:spcPct val="0"/>
                </a:spcAft>
                <a:defRPr/>
              </a:pPr>
              <a:t>‹#›</a:t>
            </a:fld>
            <a:endParaRPr lang="en-US" sz="1600">
              <a:solidFill>
                <a:srgbClr val="000000"/>
              </a:solidFill>
              <a:ea typeface="ヒラギノ角ゴ Pro W3" pitchFamily="-109" charset="-128"/>
            </a:endParaRPr>
          </a:p>
        </p:txBody>
      </p:sp>
    </p:spTree>
    <p:extLst>
      <p:ext uri="{BB962C8B-B14F-4D97-AF65-F5344CB8AC3E}">
        <p14:creationId xmlns:p14="http://schemas.microsoft.com/office/powerpoint/2010/main" val="34221499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369D061-79CA-44AC-A520-6F9166837186}" type="datetimeFigureOut">
              <a:rPr lang="en-US" smtClean="0">
                <a:solidFill>
                  <a:prstClr val="white">
                    <a:shade val="50000"/>
                  </a:prstClr>
                </a:solidFill>
              </a:rPr>
              <a:pPr/>
              <a:t>8/26/2015</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F7D50925-A9F7-464F-8C09-DF7A0177963D}"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9342629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9D061-79CA-44AC-A520-6F9166837186}" type="datetimeFigureOut">
              <a:rPr lang="en-US" smtClean="0">
                <a:solidFill>
                  <a:prstClr val="white">
                    <a:shade val="50000"/>
                  </a:prstClr>
                </a:solidFill>
              </a:rPr>
              <a:pPr/>
              <a:t>8/26/2015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F7D50925-A9F7-464F-8C09-DF7A0177963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182324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69D061-79CA-44AC-A520-6F9166837186}" type="datetimeFigureOut">
              <a:rPr lang="en-US" smtClean="0">
                <a:solidFill>
                  <a:prstClr val="white">
                    <a:shade val="50000"/>
                  </a:prstClr>
                </a:solidFill>
              </a:rPr>
              <a:pPr/>
              <a:t>8/26/2015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10566400" y="6416676"/>
            <a:ext cx="1016000" cy="365125"/>
          </a:xfrm>
        </p:spPr>
        <p:txBody>
          <a:bodyPr/>
          <a:lstStyle/>
          <a:p>
            <a:fld id="{F7D50925-A9F7-464F-8C09-DF7A0177963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12034045"/>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69D061-79CA-44AC-A520-6F9166837186}" type="datetimeFigureOut">
              <a:rPr lang="en-US" smtClean="0">
                <a:solidFill>
                  <a:prstClr val="white">
                    <a:shade val="50000"/>
                  </a:prstClr>
                </a:solidFill>
              </a:rPr>
              <a:pPr/>
              <a:t>8/26/2015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F7D50925-A9F7-464F-8C09-DF7A0177963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052344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69D061-79CA-44AC-A520-6F9166837186}" type="datetimeFigureOut">
              <a:rPr lang="en-US" smtClean="0">
                <a:solidFill>
                  <a:prstClr val="white">
                    <a:shade val="50000"/>
                  </a:prstClr>
                </a:solidFill>
              </a:rPr>
              <a:pPr/>
              <a:t>8/26/2015</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F7D50925-A9F7-464F-8C09-DF7A0177963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500882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69D061-79CA-44AC-A520-6F9166837186}" type="datetimeFigureOut">
              <a:rPr lang="en-US" smtClean="0">
                <a:solidFill>
                  <a:prstClr val="white">
                    <a:shade val="50000"/>
                  </a:prstClr>
                </a:solidFill>
              </a:rPr>
              <a:pPr/>
              <a:t>8/26/2015</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F7D50925-A9F7-464F-8C09-DF7A0177963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73586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9D061-79CA-44AC-A520-6F9166837186}" type="datetimeFigureOut">
              <a:rPr lang="en-US" smtClean="0">
                <a:solidFill>
                  <a:prstClr val="white">
                    <a:shade val="50000"/>
                  </a:prstClr>
                </a:solidFill>
              </a:rPr>
              <a:pPr/>
              <a:t>8/26/2015</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F7D50925-A9F7-464F-8C09-DF7A0177963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051451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69D061-79CA-44AC-A520-6F9166837186}" type="datetimeFigureOut">
              <a:rPr lang="en-US" smtClean="0">
                <a:solidFill>
                  <a:prstClr val="white">
                    <a:shade val="50000"/>
                  </a:prstClr>
                </a:solidFill>
              </a:rPr>
              <a:pPr/>
              <a:t>8/26/2015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F7D50925-A9F7-464F-8C09-DF7A0177963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703346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69D061-79CA-44AC-A520-6F9166837186}" type="datetimeFigureOut">
              <a:rPr lang="en-US" smtClean="0">
                <a:solidFill>
                  <a:prstClr val="white">
                    <a:shade val="50000"/>
                  </a:prstClr>
                </a:solidFill>
              </a:rPr>
              <a:pPr/>
              <a:t>8/26/2015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F7D50925-A9F7-464F-8C09-DF7A0177963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7815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EC0C4F-AA79-4772-A32D-D2F8EC0CB6B5}" type="datetimeFigureOut">
              <a:rPr lang="en-US">
                <a:solidFill>
                  <a:srgbClr val="FFFFFF">
                    <a:tint val="75000"/>
                  </a:srgbClr>
                </a:solidFill>
              </a:rPr>
              <a:pPr>
                <a:defRPr/>
              </a:pPr>
              <a:t>8/26/2015</a:t>
            </a:fld>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fld id="{CF2E53F4-B3D4-4150-9690-0FB0799DBF6E}" type="slidenum">
              <a:rPr lang="en-US" altLang="en-US"/>
              <a:pPr/>
              <a:t>‹#›</a:t>
            </a:fld>
            <a:endParaRPr lang="en-US" altLang="en-US"/>
          </a:p>
        </p:txBody>
      </p:sp>
    </p:spTree>
    <p:extLst>
      <p:ext uri="{BB962C8B-B14F-4D97-AF65-F5344CB8AC3E}">
        <p14:creationId xmlns:p14="http://schemas.microsoft.com/office/powerpoint/2010/main" val="4731943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9D061-79CA-44AC-A520-6F9166837186}" type="datetimeFigureOut">
              <a:rPr lang="en-US" smtClean="0">
                <a:solidFill>
                  <a:prstClr val="white">
                    <a:shade val="50000"/>
                  </a:prstClr>
                </a:solidFill>
              </a:rPr>
              <a:pPr/>
              <a:t>8/26/2015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F7D50925-A9F7-464F-8C09-DF7A0177963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65816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9D061-79CA-44AC-A520-6F9166837186}" type="datetimeFigureOut">
              <a:rPr lang="en-US" smtClean="0">
                <a:solidFill>
                  <a:prstClr val="white">
                    <a:shade val="50000"/>
                  </a:prstClr>
                </a:solidFill>
              </a:rPr>
              <a:pPr/>
              <a:t>8/26/2015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F7D50925-A9F7-464F-8C09-DF7A0177963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0632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6C2C48-B18C-445F-A7C5-B7AEE03A80C5}" type="datetimeFigureOut">
              <a:rPr lang="en-US">
                <a:solidFill>
                  <a:srgbClr val="FFFFFF">
                    <a:tint val="75000"/>
                  </a:srgbClr>
                </a:solidFill>
              </a:rPr>
              <a:pPr>
                <a:defRPr/>
              </a:pPr>
              <a:t>8/26/2015</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75481597-75BB-4F74-A189-3A58BB63B5BA}" type="slidenum">
              <a:rPr lang="en-US" altLang="en-US"/>
              <a:pPr/>
              <a:t>‹#›</a:t>
            </a:fld>
            <a:endParaRPr lang="en-US" altLang="en-US"/>
          </a:p>
        </p:txBody>
      </p:sp>
    </p:spTree>
    <p:extLst>
      <p:ext uri="{BB962C8B-B14F-4D97-AF65-F5344CB8AC3E}">
        <p14:creationId xmlns:p14="http://schemas.microsoft.com/office/powerpoint/2010/main" val="101200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4BD4EA-6673-4382-ACCA-C9501061EBB8}" type="datetimeFigureOut">
              <a:rPr lang="en-US">
                <a:solidFill>
                  <a:srgbClr val="FFFFFF">
                    <a:tint val="75000"/>
                  </a:srgbClr>
                </a:solidFill>
              </a:rPr>
              <a:pPr>
                <a:defRPr/>
              </a:pPr>
              <a:t>8/26/2015</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B16EA6F1-C9C8-4298-82AF-D72E742AEE18}" type="slidenum">
              <a:rPr lang="en-US" altLang="en-US"/>
              <a:pPr/>
              <a:t>‹#›</a:t>
            </a:fld>
            <a:endParaRPr lang="en-US" altLang="en-US"/>
          </a:p>
        </p:txBody>
      </p:sp>
    </p:spTree>
    <p:extLst>
      <p:ext uri="{BB962C8B-B14F-4D97-AF65-F5344CB8AC3E}">
        <p14:creationId xmlns:p14="http://schemas.microsoft.com/office/powerpoint/2010/main" val="206125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2.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ags" Target="../tags/tag6.xml"/><Relationship Id="rId3" Type="http://schemas.openxmlformats.org/officeDocument/2006/relationships/slideLayout" Target="../slideLayouts/slideLayout45.xml"/><Relationship Id="rId21" Type="http://schemas.openxmlformats.org/officeDocument/2006/relationships/tags" Target="../tags/tag1.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tags" Target="../tags/tag5.xml"/><Relationship Id="rId33" Type="http://schemas.openxmlformats.org/officeDocument/2006/relationships/image" Target="../media/image19.jpeg"/><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vmlDrawing" Target="../drawings/vmlDrawing1.vml"/><Relationship Id="rId29" Type="http://schemas.openxmlformats.org/officeDocument/2006/relationships/tags" Target="../tags/tag9.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ags" Target="../tags/tag4.xml"/><Relationship Id="rId32" Type="http://schemas.openxmlformats.org/officeDocument/2006/relationships/image" Target="../media/image18.emf"/><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ags" Target="../tags/tag3.xml"/><Relationship Id="rId28" Type="http://schemas.openxmlformats.org/officeDocument/2006/relationships/tags" Target="../tags/tag8.xml"/><Relationship Id="rId10" Type="http://schemas.openxmlformats.org/officeDocument/2006/relationships/slideLayout" Target="../slideLayouts/slideLayout52.xml"/><Relationship Id="rId19" Type="http://schemas.openxmlformats.org/officeDocument/2006/relationships/theme" Target="../theme/theme3.xml"/><Relationship Id="rId31" Type="http://schemas.openxmlformats.org/officeDocument/2006/relationships/oleObject" Target="../embeddings/oleObject1.bin"/><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986D42B-B4E6-44A8-A7EC-29600DC47091}" type="datetimeFigureOut">
              <a:rPr lang="en-US">
                <a:solidFill>
                  <a:srgbClr val="FFFFFF">
                    <a:tint val="75000"/>
                  </a:srgbClr>
                </a:solidFill>
              </a:rPr>
              <a:pPr>
                <a:defRPr/>
              </a:pPr>
              <a:t>8/26/2015</a:t>
            </a:fld>
            <a:endParaRPr lang="en-US">
              <a:solidFill>
                <a:srgbClr val="FFFFFF">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pPr fontAlgn="base">
              <a:spcBef>
                <a:spcPct val="0"/>
              </a:spcBef>
              <a:spcAft>
                <a:spcPct val="0"/>
              </a:spcAft>
            </a:pPr>
            <a:fld id="{2263973E-312B-4863-B96D-ED40CA9332DB}"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7025603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3"/>
          <a:srcRect/>
          <a:stretch>
            <a:fillRect/>
          </a:stretch>
        </a:blipFill>
        <a:effectLst/>
      </p:bgPr>
    </p:bg>
    <p:spTree>
      <p:nvGrpSpPr>
        <p:cNvPr id="1" name=""/>
        <p:cNvGrpSpPr/>
        <p:nvPr/>
      </p:nvGrpSpPr>
      <p:grpSpPr>
        <a:xfrm>
          <a:off x="0" y="0"/>
          <a:ext cx="0" cy="0"/>
          <a:chOff x="0" y="0"/>
          <a:chExt cx="0" cy="0"/>
        </a:xfrm>
      </p:grpSpPr>
      <p:pic>
        <p:nvPicPr>
          <p:cNvPr id="1026" name="Picture 7" descr="footer5.jpg"/>
          <p:cNvPicPr>
            <a:picLocks noChangeAspect="1"/>
          </p:cNvPicPr>
          <p:nvPr/>
        </p:nvPicPr>
        <p:blipFill>
          <a:blip r:embed="rId34" cstate="email">
            <a:extLst>
              <a:ext uri="{28A0092B-C50C-407E-A947-70E740481C1C}">
                <a14:useLocalDpi xmlns:a14="http://schemas.microsoft.com/office/drawing/2010/main"/>
              </a:ext>
            </a:extLst>
          </a:blip>
          <a:srcRect/>
          <a:stretch>
            <a:fillRect/>
          </a:stretch>
        </p:blipFill>
        <p:spPr bwMode="auto">
          <a:xfrm>
            <a:off x="0" y="5888038"/>
            <a:ext cx="12192000" cy="969962"/>
          </a:xfrm>
          <a:prstGeom prst="rect">
            <a:avLst/>
          </a:prstGeom>
          <a:noFill/>
          <a:ln w="9525">
            <a:noFill/>
            <a:miter lim="800000"/>
            <a:headEnd/>
            <a:tailEnd/>
          </a:ln>
        </p:spPr>
      </p:pic>
      <p:sp>
        <p:nvSpPr>
          <p:cNvPr id="1027" name="Title Placeholder 1"/>
          <p:cNvSpPr>
            <a:spLocks noGrp="1"/>
          </p:cNvSpPr>
          <p:nvPr>
            <p:ph type="title"/>
          </p:nvPr>
        </p:nvSpPr>
        <p:spPr bwMode="auto">
          <a:xfrm>
            <a:off x="609600" y="274639"/>
            <a:ext cx="10972800" cy="9556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09600" y="1279526"/>
            <a:ext cx="10972800" cy="434816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09601" y="6318251"/>
            <a:ext cx="952500" cy="365125"/>
          </a:xfrm>
          <a:prstGeom prst="rect">
            <a:avLst/>
          </a:prstGeom>
        </p:spPr>
        <p:txBody>
          <a:bodyPr vert="horz" wrap="square" lIns="0" tIns="45720" rIns="0" bIns="45720" numCol="1" anchor="b" anchorCtr="0" compatLnSpc="1">
            <a:prstTxWarp prst="textNoShape">
              <a:avLst/>
            </a:prstTxWarp>
          </a:bodyPr>
          <a:lstStyle>
            <a:lvl1pPr>
              <a:defRPr sz="1200">
                <a:cs typeface="Arial" charset="0"/>
              </a:defRPr>
            </a:lvl1pPr>
          </a:lstStyle>
          <a:p>
            <a:pPr defTabSz="457200" fontAlgn="base">
              <a:spcBef>
                <a:spcPct val="0"/>
              </a:spcBef>
              <a:spcAft>
                <a:spcPct val="0"/>
              </a:spcAft>
            </a:pPr>
            <a:fld id="{AA9FC0C5-0844-4272-A555-6E53948964C7}" type="slidenum">
              <a:rPr lang="en-US" smtClean="0">
                <a:solidFill>
                  <a:prstClr val="black"/>
                </a:solidFill>
                <a:ea typeface="ヒラギノ角ゴ Pro W3" pitchFamily="-109" charset="-128"/>
              </a:rPr>
              <a:pPr defTabSz="457200" fontAlgn="base">
                <a:spcBef>
                  <a:spcPct val="0"/>
                </a:spcBef>
                <a:spcAft>
                  <a:spcPct val="0"/>
                </a:spcAft>
              </a:pPr>
              <a:t>‹#›</a:t>
            </a:fld>
            <a:endParaRPr lang="en-US" dirty="0">
              <a:solidFill>
                <a:prstClr val="black"/>
              </a:solidFill>
              <a:ea typeface="ヒラギノ角ゴ Pro W3" pitchFamily="-109" charset="-128"/>
            </a:endParaRPr>
          </a:p>
        </p:txBody>
      </p:sp>
      <p:pic>
        <p:nvPicPr>
          <p:cNvPr id="1030" name="Picture 6" descr="footer5.jpg"/>
          <p:cNvPicPr>
            <a:picLocks noChangeAspect="1"/>
          </p:cNvPicPr>
          <p:nvPr/>
        </p:nvPicPr>
        <p:blipFill>
          <a:blip r:embed="rId34" cstate="email">
            <a:extLst>
              <a:ext uri="{28A0092B-C50C-407E-A947-70E740481C1C}">
                <a14:useLocalDpi xmlns:a14="http://schemas.microsoft.com/office/drawing/2010/main"/>
              </a:ext>
            </a:extLst>
          </a:blip>
          <a:srcRect/>
          <a:stretch>
            <a:fillRect/>
          </a:stretch>
        </p:blipFill>
        <p:spPr bwMode="auto">
          <a:xfrm>
            <a:off x="0" y="5888038"/>
            <a:ext cx="12192000" cy="969962"/>
          </a:xfrm>
          <a:prstGeom prst="rect">
            <a:avLst/>
          </a:prstGeom>
          <a:noFill/>
          <a:ln w="9525">
            <a:noFill/>
            <a:miter lim="800000"/>
            <a:headEnd/>
            <a:tailEnd/>
          </a:ln>
        </p:spPr>
      </p:pic>
      <p:pic>
        <p:nvPicPr>
          <p:cNvPr id="7" name="Picture 1"/>
          <p:cNvPicPr>
            <a:picLocks noChangeAspect="1" noChangeArrowheads="1"/>
          </p:cNvPicPr>
          <p:nvPr userDrawn="1"/>
        </p:nvPicPr>
        <p:blipFill>
          <a:blip r:embed="rId35" cstate="email">
            <a:extLst>
              <a:ext uri="{28A0092B-C50C-407E-A947-70E740481C1C}">
                <a14:useLocalDpi xmlns:a14="http://schemas.microsoft.com/office/drawing/2010/main"/>
              </a:ext>
            </a:extLst>
          </a:blip>
          <a:srcRect/>
          <a:stretch>
            <a:fillRect/>
          </a:stretch>
        </p:blipFill>
        <p:spPr bwMode="auto">
          <a:xfrm>
            <a:off x="10122717" y="6373197"/>
            <a:ext cx="1703612" cy="468025"/>
          </a:xfrm>
          <a:prstGeom prst="rect">
            <a:avLst/>
          </a:prstGeom>
          <a:noFill/>
          <a:ln w="9525">
            <a:noFill/>
            <a:miter lim="800000"/>
            <a:headEnd/>
            <a:tailEnd/>
          </a:ln>
          <a:effectLst/>
        </p:spPr>
      </p:pic>
    </p:spTree>
    <p:extLst>
      <p:ext uri="{BB962C8B-B14F-4D97-AF65-F5344CB8AC3E}">
        <p14:creationId xmlns:p14="http://schemas.microsoft.com/office/powerpoint/2010/main" val="37590812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8" r:id="rId31"/>
  </p:sldLayoutIdLst>
  <p:hf hdr="0" ftr="0" dt="0"/>
  <p:txStyles>
    <p:titleStyle>
      <a:lvl1pPr algn="l" defTabSz="457200" rtl="0" eaLnBrk="1" fontAlgn="base" hangingPunct="1">
        <a:spcBef>
          <a:spcPct val="0"/>
        </a:spcBef>
        <a:spcAft>
          <a:spcPct val="0"/>
        </a:spcAft>
        <a:defRPr sz="3000" b="1" kern="1200">
          <a:solidFill>
            <a:schemeClr val="bg2"/>
          </a:solidFill>
          <a:latin typeface="Arial"/>
          <a:ea typeface="ヒラギノ角ゴ Pro W3" pitchFamily="-109" charset="-128"/>
          <a:cs typeface="Arial"/>
        </a:defRPr>
      </a:lvl1pPr>
      <a:lvl2pPr algn="l" defTabSz="457200" rtl="0" eaLnBrk="1" fontAlgn="base" hangingPunct="1">
        <a:spcBef>
          <a:spcPct val="0"/>
        </a:spcBef>
        <a:spcAft>
          <a:spcPct val="0"/>
        </a:spcAft>
        <a:defRPr sz="3000" b="1">
          <a:solidFill>
            <a:schemeClr val="bg2"/>
          </a:solidFill>
          <a:latin typeface="Arial" charset="0"/>
          <a:ea typeface="ヒラギノ角ゴ Pro W3" pitchFamily="-109" charset="-128"/>
        </a:defRPr>
      </a:lvl2pPr>
      <a:lvl3pPr algn="l" defTabSz="457200" rtl="0" eaLnBrk="1" fontAlgn="base" hangingPunct="1">
        <a:spcBef>
          <a:spcPct val="0"/>
        </a:spcBef>
        <a:spcAft>
          <a:spcPct val="0"/>
        </a:spcAft>
        <a:defRPr sz="3000" b="1">
          <a:solidFill>
            <a:schemeClr val="bg2"/>
          </a:solidFill>
          <a:latin typeface="Arial" charset="0"/>
          <a:ea typeface="ヒラギノ角ゴ Pro W3" pitchFamily="-109" charset="-128"/>
        </a:defRPr>
      </a:lvl3pPr>
      <a:lvl4pPr algn="l" defTabSz="457200" rtl="0" eaLnBrk="1" fontAlgn="base" hangingPunct="1">
        <a:spcBef>
          <a:spcPct val="0"/>
        </a:spcBef>
        <a:spcAft>
          <a:spcPct val="0"/>
        </a:spcAft>
        <a:defRPr sz="3000" b="1">
          <a:solidFill>
            <a:schemeClr val="bg2"/>
          </a:solidFill>
          <a:latin typeface="Arial" charset="0"/>
          <a:ea typeface="ヒラギノ角ゴ Pro W3" pitchFamily="-109" charset="-128"/>
        </a:defRPr>
      </a:lvl4pPr>
      <a:lvl5pPr algn="l" defTabSz="457200" rtl="0" eaLnBrk="1" fontAlgn="base" hangingPunct="1">
        <a:spcBef>
          <a:spcPct val="0"/>
        </a:spcBef>
        <a:spcAft>
          <a:spcPct val="0"/>
        </a:spcAft>
        <a:defRPr sz="3000" b="1">
          <a:solidFill>
            <a:schemeClr val="bg2"/>
          </a:solidFill>
          <a:latin typeface="Arial" charset="0"/>
          <a:ea typeface="ヒラギノ角ゴ Pro W3" pitchFamily="-109" charset="-128"/>
        </a:defRPr>
      </a:lvl5pPr>
      <a:lvl6pPr marL="457200" algn="l" defTabSz="457200" rtl="0" eaLnBrk="1" fontAlgn="base" hangingPunct="1">
        <a:spcBef>
          <a:spcPct val="0"/>
        </a:spcBef>
        <a:spcAft>
          <a:spcPct val="0"/>
        </a:spcAft>
        <a:defRPr sz="3000" b="1">
          <a:solidFill>
            <a:schemeClr val="bg2"/>
          </a:solidFill>
          <a:latin typeface="Arial" charset="0"/>
          <a:ea typeface="ヒラギノ角ゴ Pro W3" pitchFamily="-109" charset="-128"/>
        </a:defRPr>
      </a:lvl6pPr>
      <a:lvl7pPr marL="914400" algn="l" defTabSz="457200" rtl="0" eaLnBrk="1" fontAlgn="base" hangingPunct="1">
        <a:spcBef>
          <a:spcPct val="0"/>
        </a:spcBef>
        <a:spcAft>
          <a:spcPct val="0"/>
        </a:spcAft>
        <a:defRPr sz="3000" b="1">
          <a:solidFill>
            <a:schemeClr val="bg2"/>
          </a:solidFill>
          <a:latin typeface="Arial" charset="0"/>
          <a:ea typeface="ヒラギノ角ゴ Pro W3" pitchFamily="-109" charset="-128"/>
        </a:defRPr>
      </a:lvl7pPr>
      <a:lvl8pPr marL="1371600" algn="l" defTabSz="457200" rtl="0" eaLnBrk="1" fontAlgn="base" hangingPunct="1">
        <a:spcBef>
          <a:spcPct val="0"/>
        </a:spcBef>
        <a:spcAft>
          <a:spcPct val="0"/>
        </a:spcAft>
        <a:defRPr sz="3000" b="1">
          <a:solidFill>
            <a:schemeClr val="bg2"/>
          </a:solidFill>
          <a:latin typeface="Arial" charset="0"/>
          <a:ea typeface="ヒラギノ角ゴ Pro W3" pitchFamily="-109" charset="-128"/>
        </a:defRPr>
      </a:lvl8pPr>
      <a:lvl9pPr marL="1828800" algn="l" defTabSz="457200" rtl="0" eaLnBrk="1" fontAlgn="base" hangingPunct="1">
        <a:spcBef>
          <a:spcPct val="0"/>
        </a:spcBef>
        <a:spcAft>
          <a:spcPct val="0"/>
        </a:spcAft>
        <a:defRPr sz="3000" b="1">
          <a:solidFill>
            <a:schemeClr val="bg2"/>
          </a:solidFill>
          <a:latin typeface="Arial" charset="0"/>
          <a:ea typeface="ヒラギノ角ゴ Pro W3" pitchFamily="-109" charset="-128"/>
        </a:defRPr>
      </a:lvl9pPr>
    </p:titleStyle>
    <p:bodyStyle>
      <a:lvl1pPr algn="l" defTabSz="457200" rtl="0" eaLnBrk="1" fontAlgn="base" hangingPunct="1">
        <a:spcBef>
          <a:spcPct val="0"/>
        </a:spcBef>
        <a:spcAft>
          <a:spcPct val="0"/>
        </a:spcAft>
        <a:buClr>
          <a:schemeClr val="bg2"/>
        </a:buClr>
        <a:buFont typeface="Arial" charset="0"/>
        <a:defRPr sz="2200" kern="1200">
          <a:solidFill>
            <a:schemeClr val="bg2"/>
          </a:solidFill>
          <a:latin typeface="Arial"/>
          <a:ea typeface="ヒラギノ角ゴ Pro W3" pitchFamily="-109" charset="-128"/>
          <a:cs typeface="Arial"/>
        </a:defRPr>
      </a:lvl1pPr>
      <a:lvl2pPr marL="119063" indent="-119063" algn="l" defTabSz="457200" rtl="0" eaLnBrk="1" fontAlgn="base" hangingPunct="1">
        <a:spcBef>
          <a:spcPct val="0"/>
        </a:spcBef>
        <a:spcAft>
          <a:spcPct val="0"/>
        </a:spcAft>
        <a:buClr>
          <a:schemeClr val="bg2"/>
        </a:buClr>
        <a:buFont typeface="Arial" charset="0"/>
        <a:buChar char="•"/>
        <a:defRPr kern="1200">
          <a:solidFill>
            <a:schemeClr val="tx1"/>
          </a:solidFill>
          <a:latin typeface="Arial"/>
          <a:ea typeface="ヒラギノ角ゴ Pro W3" pitchFamily="-109" charset="-128"/>
          <a:cs typeface="Arial"/>
        </a:defRPr>
      </a:lvl2pPr>
      <a:lvl3pPr marL="282575" indent="-168275" algn="l" defTabSz="457200" rtl="0" eaLnBrk="1" fontAlgn="base" hangingPunct="1">
        <a:spcBef>
          <a:spcPct val="0"/>
        </a:spcBef>
        <a:spcAft>
          <a:spcPct val="0"/>
        </a:spcAft>
        <a:buFont typeface="Lucida Grande" pitchFamily="-109" charset="0"/>
        <a:buChar char="-"/>
        <a:defRPr kern="1200">
          <a:solidFill>
            <a:schemeClr val="tx1"/>
          </a:solidFill>
          <a:latin typeface="Arial"/>
          <a:ea typeface="ヒラギノ角ゴ Pro W3" pitchFamily="-109" charset="-128"/>
          <a:cs typeface="Arial"/>
        </a:defRPr>
      </a:lvl3pPr>
      <a:lvl4pPr marL="458788" indent="-171450" algn="l" defTabSz="457200" rtl="0" eaLnBrk="1" fontAlgn="base" hangingPunct="1">
        <a:spcBef>
          <a:spcPct val="0"/>
        </a:spcBef>
        <a:spcAft>
          <a:spcPct val="0"/>
        </a:spcAft>
        <a:buFont typeface="Lucida Grande" pitchFamily="-109" charset="0"/>
        <a:buChar char="-"/>
        <a:defRPr sz="1600" kern="1200">
          <a:solidFill>
            <a:schemeClr val="tx1"/>
          </a:solidFill>
          <a:latin typeface="Arial"/>
          <a:ea typeface="ヒラギノ角ゴ Pro W3" pitchFamily="-109" charset="-128"/>
          <a:cs typeface="Arial"/>
        </a:defRPr>
      </a:lvl4pPr>
      <a:lvl5pPr marL="625475" indent="-166688" algn="l" defTabSz="457200" rtl="0" eaLnBrk="1" fontAlgn="base" hangingPunct="1">
        <a:spcBef>
          <a:spcPct val="0"/>
        </a:spcBef>
        <a:spcAft>
          <a:spcPct val="0"/>
        </a:spcAft>
        <a:buFont typeface="Lucida Grande" pitchFamily="-109" charset="0"/>
        <a:buChar char="-"/>
        <a:defRPr kern="1200">
          <a:solidFill>
            <a:schemeClr val="tx1"/>
          </a:solidFill>
          <a:latin typeface="Arial"/>
          <a:ea typeface="ヒラギノ角ゴ Pro W3" pitchFamily="-10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0"/>
          <a:srcRect/>
          <a:stretch>
            <a:fillRect/>
          </a:stretch>
        </a:blipFill>
        <a:effectLst/>
      </p:bgPr>
    </p:bg>
    <p:spTree>
      <p:nvGrpSpPr>
        <p:cNvPr id="1" name=""/>
        <p:cNvGrpSpPr/>
        <p:nvPr/>
      </p:nvGrpSpPr>
      <p:grpSpPr>
        <a:xfrm>
          <a:off x="0" y="0"/>
          <a:ext cx="0" cy="0"/>
          <a:chOff x="0" y="0"/>
          <a:chExt cx="0" cy="0"/>
        </a:xfrm>
      </p:grpSpPr>
      <p:graphicFrame>
        <p:nvGraphicFramePr>
          <p:cNvPr id="1026" name="Object 297" hidden="1"/>
          <p:cNvGraphicFramePr>
            <a:graphicFrameLocks noChangeAspect="1"/>
          </p:cNvGraphicFramePr>
          <p:nvPr>
            <p:custDataLst>
              <p:tags r:id="rId21"/>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065" name="think-cell Slide" r:id="rId31" imgW="360" imgH="360" progId="TCLayout.ActiveDocument.1">
                  <p:embed/>
                </p:oleObj>
              </mc:Choice>
              <mc:Fallback>
                <p:oleObj name="think-cell Slide" r:id="rId31" imgW="360" imgH="360" progId="TCLayout.ActiveDocument.1">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7" name="Picture 296"/>
          <p:cNvPicPr>
            <a:picLocks noChangeArrowheads="1"/>
          </p:cNvPicPr>
          <p:nvPr>
            <p:custDataLst>
              <p:tags r:id="rId22"/>
            </p:custDataLst>
          </p:nvPr>
        </p:nvPicPr>
        <p:blipFill>
          <a:blip r:embed="rId33" cstate="email">
            <a:extLst>
              <a:ext uri="{28A0092B-C50C-407E-A947-70E740481C1C}">
                <a14:useLocalDpi xmlns:a14="http://schemas.microsoft.com/office/drawing/2010/main"/>
              </a:ext>
            </a:extLst>
          </a:blip>
          <a:srcRect/>
          <a:stretch>
            <a:fillRect/>
          </a:stretch>
        </p:blipFill>
        <p:spPr bwMode="auto">
          <a:xfrm>
            <a:off x="0" y="5888038"/>
            <a:ext cx="12192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8" name="McK 2. Slide Title"/>
          <p:cNvSpPr>
            <a:spLocks noGrp="1" noChangeArrowheads="1"/>
          </p:cNvSpPr>
          <p:nvPr>
            <p:ph type="title"/>
            <p:custDataLst>
              <p:tags r:id="rId23"/>
            </p:custDataLst>
          </p:nvPr>
        </p:nvSpPr>
        <p:spPr bwMode="auto">
          <a:xfrm>
            <a:off x="376767" y="246063"/>
            <a:ext cx="1150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1029" name="McK 1. On-page tracker" hidden="1"/>
          <p:cNvSpPr>
            <a:spLocks noChangeArrowheads="1"/>
          </p:cNvSpPr>
          <p:nvPr>
            <p:custDataLst>
              <p:tags r:id="rId24"/>
            </p:custDataLst>
          </p:nvPr>
        </p:nvSpPr>
        <p:spPr bwMode="auto">
          <a:xfrm>
            <a:off x="376767" y="26988"/>
            <a:ext cx="8592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400" smtClean="0">
                <a:solidFill>
                  <a:srgbClr val="808080"/>
                </a:solidFill>
                <a:ea typeface="ヒラギノ角ゴ Pro W3" pitchFamily="-109" charset="-128"/>
              </a:rPr>
              <a:t>TRACKER</a:t>
            </a:r>
          </a:p>
        </p:txBody>
      </p:sp>
      <p:sp>
        <p:nvSpPr>
          <p:cNvPr id="1030" name="McK 3. Unit of measure" hidden="1"/>
          <p:cNvSpPr txBox="1">
            <a:spLocks noChangeArrowheads="1"/>
          </p:cNvSpPr>
          <p:nvPr>
            <p:custDataLst>
              <p:tags r:id="rId25"/>
            </p:custDataLst>
          </p:nvPr>
        </p:nvSpPr>
        <p:spPr bwMode="auto">
          <a:xfrm>
            <a:off x="376767" y="585788"/>
            <a:ext cx="4972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1400" dirty="0" smtClean="0">
                <a:solidFill>
                  <a:srgbClr val="808080"/>
                </a:solidFill>
                <a:ea typeface="ヒラギノ角ゴ Pro W3" pitchFamily="-109" charset="-128"/>
              </a:rPr>
              <a:t>Unit of measure</a:t>
            </a:r>
          </a:p>
        </p:txBody>
      </p:sp>
      <p:grpSp>
        <p:nvGrpSpPr>
          <p:cNvPr id="1031" name="ACET" hidden="1"/>
          <p:cNvGrpSpPr>
            <a:grpSpLocks/>
          </p:cNvGrpSpPr>
          <p:nvPr>
            <p:custDataLst>
              <p:tags r:id="rId26"/>
            </p:custDataLst>
          </p:nvPr>
        </p:nvGrpSpPr>
        <p:grpSpPr bwMode="auto">
          <a:xfrm>
            <a:off x="1976967" y="1160463"/>
            <a:ext cx="5799667" cy="508000"/>
            <a:chOff x="915" y="717"/>
            <a:chExt cx="2686" cy="313"/>
          </a:xfrm>
        </p:grpSpPr>
        <p:cxnSp>
          <p:nvCxnSpPr>
            <p:cNvPr id="1038" name="AutoShape 249" hidden="1"/>
            <p:cNvCxnSpPr>
              <a:cxnSpLocks noChangeShapeType="1"/>
              <a:stCxn id="1039" idx="4"/>
              <a:endCxn id="1039"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39" name="AutoShape 250" hidden="1"/>
            <p:cNvSpPr>
              <a:spLocks noChangeArrowheads="1"/>
            </p:cNvSpPr>
            <p:nvPr/>
          </p:nvSpPr>
          <p:spPr bwMode="auto">
            <a:xfrm>
              <a:off x="915" y="717"/>
              <a:ext cx="2686" cy="31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659" anchor="b">
              <a:spAutoFit/>
            </a:bodyPr>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600" b="1" smtClean="0">
                  <a:solidFill>
                    <a:srgbClr val="000000"/>
                  </a:solidFill>
                  <a:ea typeface="ヒラギノ角ゴ Pro W3" pitchFamily="-109" charset="-128"/>
                </a:rPr>
                <a:t>Title</a:t>
              </a:r>
            </a:p>
            <a:p>
              <a:pPr eaLnBrk="1" fontAlgn="base" hangingPunct="1">
                <a:spcBef>
                  <a:spcPct val="0"/>
                </a:spcBef>
                <a:spcAft>
                  <a:spcPct val="0"/>
                </a:spcAft>
              </a:pPr>
              <a:r>
                <a:rPr lang="en-US" altLang="en-US" sz="1600" smtClean="0">
                  <a:solidFill>
                    <a:srgbClr val="808080"/>
                  </a:solidFill>
                  <a:ea typeface="ヒラギノ角ゴ Pro W3" pitchFamily="-109" charset="-128"/>
                </a:rPr>
                <a:t>Unit of measure</a:t>
              </a:r>
            </a:p>
          </p:txBody>
        </p:sp>
      </p:grpSp>
      <p:sp>
        <p:nvSpPr>
          <p:cNvPr id="1032" name="Rectangle 286"/>
          <p:cNvSpPr>
            <a:spLocks noGrp="1" noChangeArrowheads="1"/>
          </p:cNvSpPr>
          <p:nvPr>
            <p:ph type="body" idx="1"/>
            <p:custDataLst>
              <p:tags r:id="rId27"/>
            </p:custDataLst>
          </p:nvPr>
        </p:nvSpPr>
        <p:spPr bwMode="auto">
          <a:xfrm>
            <a:off x="1976967" y="1990726"/>
            <a:ext cx="5852584"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doc id"/>
          <p:cNvSpPr>
            <a:spLocks noChangeArrowheads="1"/>
          </p:cNvSpPr>
          <p:nvPr>
            <p:custDataLst>
              <p:tags r:id="rId28"/>
            </p:custDataLst>
          </p:nvPr>
        </p:nvSpPr>
        <p:spPr bwMode="auto">
          <a:xfrm>
            <a:off x="10996085" y="36513"/>
            <a:ext cx="89323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0"/>
              </a:spcBef>
              <a:spcAft>
                <a:spcPct val="0"/>
              </a:spcAft>
              <a:defRPr sz="1600">
                <a:solidFill>
                  <a:schemeClr val="tx1"/>
                </a:solidFill>
                <a:latin typeface="Arial" pitchFamily="34" charset="0"/>
              </a:defRPr>
            </a:lvl6pPr>
            <a:lvl7pPr marL="2971800" indent="-228600" defTabSz="912813" eaLnBrk="0" fontAlgn="base" hangingPunct="0">
              <a:spcBef>
                <a:spcPct val="0"/>
              </a:spcBef>
              <a:spcAft>
                <a:spcPct val="0"/>
              </a:spcAft>
              <a:defRPr sz="1600">
                <a:solidFill>
                  <a:schemeClr val="tx1"/>
                </a:solidFill>
                <a:latin typeface="Arial" pitchFamily="34" charset="0"/>
              </a:defRPr>
            </a:lvl7pPr>
            <a:lvl8pPr marL="3429000" indent="-228600" defTabSz="912813" eaLnBrk="0" fontAlgn="base" hangingPunct="0">
              <a:spcBef>
                <a:spcPct val="0"/>
              </a:spcBef>
              <a:spcAft>
                <a:spcPct val="0"/>
              </a:spcAft>
              <a:defRPr sz="1600">
                <a:solidFill>
                  <a:schemeClr val="tx1"/>
                </a:solidFill>
                <a:latin typeface="Arial" pitchFamily="34" charset="0"/>
              </a:defRPr>
            </a:lvl8pPr>
            <a:lvl9pPr marL="3886200" indent="-228600" defTabSz="912813"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endParaRPr lang="en-US" altLang="en-US" sz="800" smtClean="0">
              <a:solidFill>
                <a:srgbClr val="000000"/>
              </a:solidFill>
              <a:ea typeface="ヒラギノ角ゴ Pro W3" pitchFamily="-109" charset="-128"/>
            </a:endParaRPr>
          </a:p>
        </p:txBody>
      </p:sp>
      <p:grpSp>
        <p:nvGrpSpPr>
          <p:cNvPr id="1034" name="McK Slide Elements" hidden="1"/>
          <p:cNvGrpSpPr>
            <a:grpSpLocks/>
          </p:cNvGrpSpPr>
          <p:nvPr/>
        </p:nvGrpSpPr>
        <p:grpSpPr bwMode="auto">
          <a:xfrm>
            <a:off x="376767" y="6380164"/>
            <a:ext cx="9857317" cy="352425"/>
            <a:chOff x="75" y="4019"/>
            <a:chExt cx="5387" cy="222"/>
          </a:xfrm>
        </p:grpSpPr>
        <p:sp>
          <p:nvSpPr>
            <p:cNvPr id="1036" name="McK 4. Footnote" hidden="1"/>
            <p:cNvSpPr txBox="1">
              <a:spLocks noChangeArrowheads="1"/>
            </p:cNvSpPr>
            <p:nvPr/>
          </p:nvSpPr>
          <p:spPr bwMode="gray">
            <a:xfrm>
              <a:off x="75" y="4019"/>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1600">
                  <a:solidFill>
                    <a:schemeClr val="tx1"/>
                  </a:solidFill>
                  <a:latin typeface="Arial" pitchFamily="34" charset="0"/>
                </a:defRPr>
              </a:lvl1pPr>
              <a:lvl2pPr marL="742950" indent="-285750" defTabSz="895350" eaLnBrk="0" hangingPunct="0">
                <a:defRPr sz="1600">
                  <a:solidFill>
                    <a:schemeClr val="tx1"/>
                  </a:solidFill>
                  <a:latin typeface="Arial" pitchFamily="34" charset="0"/>
                </a:defRPr>
              </a:lvl2pPr>
              <a:lvl3pPr marL="1143000" indent="-228600" defTabSz="895350" eaLnBrk="0" hangingPunct="0">
                <a:defRPr sz="1600">
                  <a:solidFill>
                    <a:schemeClr val="tx1"/>
                  </a:solidFill>
                  <a:latin typeface="Arial" pitchFamily="34" charset="0"/>
                </a:defRPr>
              </a:lvl3pPr>
              <a:lvl4pPr marL="1600200" indent="-228600" defTabSz="895350" eaLnBrk="0" hangingPunct="0">
                <a:defRPr sz="1600">
                  <a:solidFill>
                    <a:schemeClr val="tx1"/>
                  </a:solidFill>
                  <a:latin typeface="Arial" pitchFamily="34" charset="0"/>
                </a:defRPr>
              </a:lvl4pPr>
              <a:lvl5pPr marL="2057400" indent="-228600" defTabSz="895350" eaLnBrk="0" hangingPunct="0">
                <a:defRPr sz="1600">
                  <a:solidFill>
                    <a:schemeClr val="tx1"/>
                  </a:solidFill>
                  <a:latin typeface="Arial" pitchFamily="34" charset="0"/>
                </a:defRPr>
              </a:lvl5pPr>
              <a:lvl6pPr marL="2514600" indent="-228600" defTabSz="895350" eaLnBrk="0" fontAlgn="base" hangingPunct="0">
                <a:spcBef>
                  <a:spcPct val="0"/>
                </a:spcBef>
                <a:spcAft>
                  <a:spcPct val="0"/>
                </a:spcAft>
                <a:defRPr sz="1600">
                  <a:solidFill>
                    <a:schemeClr val="tx1"/>
                  </a:solidFill>
                  <a:latin typeface="Arial" pitchFamily="34" charset="0"/>
                </a:defRPr>
              </a:lvl6pPr>
              <a:lvl7pPr marL="2971800" indent="-228600" defTabSz="895350" eaLnBrk="0" fontAlgn="base" hangingPunct="0">
                <a:spcBef>
                  <a:spcPct val="0"/>
                </a:spcBef>
                <a:spcAft>
                  <a:spcPct val="0"/>
                </a:spcAft>
                <a:defRPr sz="1600">
                  <a:solidFill>
                    <a:schemeClr val="tx1"/>
                  </a:solidFill>
                  <a:latin typeface="Arial" pitchFamily="34" charset="0"/>
                </a:defRPr>
              </a:lvl7pPr>
              <a:lvl8pPr marL="3429000" indent="-228600" defTabSz="895350" eaLnBrk="0" fontAlgn="base" hangingPunct="0">
                <a:spcBef>
                  <a:spcPct val="0"/>
                </a:spcBef>
                <a:spcAft>
                  <a:spcPct val="0"/>
                </a:spcAft>
                <a:defRPr sz="1600">
                  <a:solidFill>
                    <a:schemeClr val="tx1"/>
                  </a:solidFill>
                  <a:latin typeface="Arial" pitchFamily="34" charset="0"/>
                </a:defRPr>
              </a:lvl8pPr>
              <a:lvl9pPr marL="3886200" indent="-228600" defTabSz="8953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altLang="zh-CN" sz="1000" dirty="0" smtClean="0">
                  <a:solidFill>
                    <a:srgbClr val="000000"/>
                  </a:solidFill>
                  <a:ea typeface="ヒラギノ角ゴ Pro W3"/>
                  <a:cs typeface="Arial" pitchFamily="34" charset="0"/>
                </a:rPr>
                <a:t>1 Footnote</a:t>
              </a:r>
            </a:p>
          </p:txBody>
        </p:sp>
        <p:sp>
          <p:nvSpPr>
            <p:cNvPr id="1037" name="McK 5. Source" hidden="1"/>
            <p:cNvSpPr>
              <a:spLocks noChangeArrowheads="1"/>
            </p:cNvSpPr>
            <p:nvPr/>
          </p:nvSpPr>
          <p:spPr bwMode="gray">
            <a:xfrm>
              <a:off x="75" y="4145"/>
              <a:ext cx="53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95300" indent="-495300" defTabSz="895350" eaLnBrk="0" hangingPunct="0">
                <a:tabLst>
                  <a:tab pos="487363" algn="l"/>
                </a:tabLst>
                <a:defRPr sz="1600">
                  <a:solidFill>
                    <a:schemeClr val="tx1"/>
                  </a:solidFill>
                  <a:latin typeface="Arial" pitchFamily="34" charset="0"/>
                </a:defRPr>
              </a:lvl1pPr>
              <a:lvl2pPr marL="742950" indent="-285750" defTabSz="895350" eaLnBrk="0" hangingPunct="0">
                <a:tabLst>
                  <a:tab pos="487363" algn="l"/>
                </a:tabLst>
                <a:defRPr sz="1600">
                  <a:solidFill>
                    <a:schemeClr val="tx1"/>
                  </a:solidFill>
                  <a:latin typeface="Arial" pitchFamily="34" charset="0"/>
                </a:defRPr>
              </a:lvl2pPr>
              <a:lvl3pPr marL="1143000" indent="-228600" defTabSz="895350" eaLnBrk="0" hangingPunct="0">
                <a:tabLst>
                  <a:tab pos="487363" algn="l"/>
                </a:tabLst>
                <a:defRPr sz="1600">
                  <a:solidFill>
                    <a:schemeClr val="tx1"/>
                  </a:solidFill>
                  <a:latin typeface="Arial" pitchFamily="34" charset="0"/>
                </a:defRPr>
              </a:lvl3pPr>
              <a:lvl4pPr marL="1600200" indent="-228600" defTabSz="895350" eaLnBrk="0" hangingPunct="0">
                <a:tabLst>
                  <a:tab pos="487363" algn="l"/>
                </a:tabLst>
                <a:defRPr sz="1600">
                  <a:solidFill>
                    <a:schemeClr val="tx1"/>
                  </a:solidFill>
                  <a:latin typeface="Arial" pitchFamily="34" charset="0"/>
                </a:defRPr>
              </a:lvl4pPr>
              <a:lvl5pPr marL="2057400" indent="-228600" defTabSz="895350" eaLnBrk="0" hangingPunct="0">
                <a:tabLst>
                  <a:tab pos="487363" algn="l"/>
                </a:tabLst>
                <a:defRPr sz="1600">
                  <a:solidFill>
                    <a:schemeClr val="tx1"/>
                  </a:solidFill>
                  <a:latin typeface="Arial" pitchFamily="34" charset="0"/>
                </a:defRPr>
              </a:lvl5pPr>
              <a:lvl6pPr marL="2514600" indent="-228600" defTabSz="895350" eaLnBrk="0" fontAlgn="base" hangingPunct="0">
                <a:spcBef>
                  <a:spcPct val="0"/>
                </a:spcBef>
                <a:spcAft>
                  <a:spcPct val="0"/>
                </a:spcAft>
                <a:tabLst>
                  <a:tab pos="487363" algn="l"/>
                </a:tabLst>
                <a:defRPr sz="1600">
                  <a:solidFill>
                    <a:schemeClr val="tx1"/>
                  </a:solidFill>
                  <a:latin typeface="Arial" pitchFamily="34" charset="0"/>
                </a:defRPr>
              </a:lvl6pPr>
              <a:lvl7pPr marL="2971800" indent="-228600" defTabSz="895350" eaLnBrk="0" fontAlgn="base" hangingPunct="0">
                <a:spcBef>
                  <a:spcPct val="0"/>
                </a:spcBef>
                <a:spcAft>
                  <a:spcPct val="0"/>
                </a:spcAft>
                <a:tabLst>
                  <a:tab pos="487363" algn="l"/>
                </a:tabLst>
                <a:defRPr sz="1600">
                  <a:solidFill>
                    <a:schemeClr val="tx1"/>
                  </a:solidFill>
                  <a:latin typeface="Arial" pitchFamily="34" charset="0"/>
                </a:defRPr>
              </a:lvl7pPr>
              <a:lvl8pPr marL="3429000" indent="-228600" defTabSz="895350" eaLnBrk="0" fontAlgn="base" hangingPunct="0">
                <a:spcBef>
                  <a:spcPct val="0"/>
                </a:spcBef>
                <a:spcAft>
                  <a:spcPct val="0"/>
                </a:spcAft>
                <a:tabLst>
                  <a:tab pos="487363" algn="l"/>
                </a:tabLst>
                <a:defRPr sz="1600">
                  <a:solidFill>
                    <a:schemeClr val="tx1"/>
                  </a:solidFill>
                  <a:latin typeface="Arial" pitchFamily="34" charset="0"/>
                </a:defRPr>
              </a:lvl8pPr>
              <a:lvl9pPr marL="3886200" indent="-228600" defTabSz="895350" eaLnBrk="0" fontAlgn="base" hangingPunct="0">
                <a:spcBef>
                  <a:spcPct val="0"/>
                </a:spcBef>
                <a:spcAft>
                  <a:spcPct val="0"/>
                </a:spcAft>
                <a:tabLst>
                  <a:tab pos="487363" algn="l"/>
                </a:tabLst>
                <a:defRPr sz="1600">
                  <a:solidFill>
                    <a:schemeClr val="tx1"/>
                  </a:solidFill>
                  <a:latin typeface="Arial" pitchFamily="34" charset="0"/>
                </a:defRPr>
              </a:lvl9pPr>
            </a:lstStyle>
            <a:p>
              <a:pPr eaLnBrk="1" fontAlgn="base" hangingPunct="1">
                <a:spcBef>
                  <a:spcPct val="0"/>
                </a:spcBef>
                <a:spcAft>
                  <a:spcPct val="0"/>
                </a:spcAft>
              </a:pPr>
              <a:r>
                <a:rPr lang="en-US" altLang="zh-CN" sz="1000" smtClean="0">
                  <a:solidFill>
                    <a:srgbClr val="000000"/>
                  </a:solidFill>
                  <a:ea typeface="ヒラギノ角ゴ Pro W3"/>
                  <a:cs typeface="Arial" pitchFamily="34" charset="0"/>
                </a:rPr>
                <a:t>Source:	Source</a:t>
              </a:r>
            </a:p>
          </p:txBody>
        </p:sp>
      </p:grpSp>
      <p:sp>
        <p:nvSpPr>
          <p:cNvPr id="1035" name="Rectangle 20"/>
          <p:cNvSpPr txBox="1">
            <a:spLocks noGrp="1" noChangeArrowheads="1"/>
          </p:cNvSpPr>
          <p:nvPr>
            <p:custDataLst>
              <p:tags r:id="rId29"/>
            </p:custDataLst>
          </p:nvPr>
        </p:nvSpPr>
        <p:spPr bwMode="auto">
          <a:xfrm>
            <a:off x="11802533" y="6580189"/>
            <a:ext cx="264584"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33450" eaLnBrk="0" hangingPunct="0">
              <a:defRPr sz="1600">
                <a:solidFill>
                  <a:schemeClr val="tx1"/>
                </a:solidFill>
                <a:latin typeface="Arial" pitchFamily="34" charset="0"/>
              </a:defRPr>
            </a:lvl1pPr>
            <a:lvl2pPr marL="742950" indent="-285750" defTabSz="933450" eaLnBrk="0" hangingPunct="0">
              <a:defRPr sz="1600">
                <a:solidFill>
                  <a:schemeClr val="tx1"/>
                </a:solidFill>
                <a:latin typeface="Arial" pitchFamily="34" charset="0"/>
              </a:defRPr>
            </a:lvl2pPr>
            <a:lvl3pPr marL="1143000" indent="-228600" defTabSz="933450" eaLnBrk="0" hangingPunct="0">
              <a:defRPr sz="1600">
                <a:solidFill>
                  <a:schemeClr val="tx1"/>
                </a:solidFill>
                <a:latin typeface="Arial" pitchFamily="34" charset="0"/>
              </a:defRPr>
            </a:lvl3pPr>
            <a:lvl4pPr marL="1600200" indent="-228600" defTabSz="933450" eaLnBrk="0" hangingPunct="0">
              <a:defRPr sz="1600">
                <a:solidFill>
                  <a:schemeClr val="tx1"/>
                </a:solidFill>
                <a:latin typeface="Arial" pitchFamily="34" charset="0"/>
              </a:defRPr>
            </a:lvl4pPr>
            <a:lvl5pPr marL="2057400" indent="-228600" defTabSz="933450" eaLnBrk="0" hangingPunct="0">
              <a:defRPr sz="1600">
                <a:solidFill>
                  <a:schemeClr val="tx1"/>
                </a:solidFill>
                <a:latin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fld id="{57B4BDBC-19B7-4CAA-A0A4-721A3D271BA8}" type="slidenum">
              <a:rPr lang="en-US" sz="1000" smtClean="0">
                <a:solidFill>
                  <a:srgbClr val="000000"/>
                </a:solidFill>
                <a:ea typeface="ヒラギノ角ゴ Pro W3" pitchFamily="-109" charset="-128"/>
              </a:rPr>
              <a:pPr eaLnBrk="1" fontAlgn="base" hangingPunct="1">
                <a:spcBef>
                  <a:spcPct val="0"/>
                </a:spcBef>
                <a:spcAft>
                  <a:spcPct val="0"/>
                </a:spcAft>
                <a:defRPr/>
              </a:pPr>
              <a:t>‹#›</a:t>
            </a:fld>
            <a:endParaRPr lang="en-US" sz="1000" dirty="0" smtClean="0">
              <a:solidFill>
                <a:srgbClr val="000000"/>
              </a:solidFill>
              <a:ea typeface="ヒラギノ角ゴ Pro W3" pitchFamily="-109" charset="-128"/>
            </a:endParaRPr>
          </a:p>
        </p:txBody>
      </p:sp>
    </p:spTree>
    <p:extLst>
      <p:ext uri="{BB962C8B-B14F-4D97-AF65-F5344CB8AC3E}">
        <p14:creationId xmlns:p14="http://schemas.microsoft.com/office/powerpoint/2010/main" val="164089807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6" r:id="rId16"/>
    <p:sldLayoutId id="2147483777" r:id="rId17"/>
    <p:sldLayoutId id="2147483778" r:id="rId18"/>
  </p:sldLayoutIdLst>
  <p:hf hdr="0" ftr="0" dt="0"/>
  <p:txStyles>
    <p:titleStyle>
      <a:lvl1pPr algn="l" defTabSz="912813" rtl="0" eaLnBrk="0" fontAlgn="base" hangingPunct="0">
        <a:spcBef>
          <a:spcPct val="0"/>
        </a:spcBef>
        <a:spcAft>
          <a:spcPct val="0"/>
        </a:spcAft>
        <a:defRPr sz="2000" b="1">
          <a:solidFill>
            <a:schemeClr val="bg2"/>
          </a:solidFill>
          <a:latin typeface="+mj-lt"/>
          <a:ea typeface="+mj-ea"/>
          <a:cs typeface="+mj-cs"/>
        </a:defRPr>
      </a:lvl1pPr>
      <a:lvl2pPr algn="l" defTabSz="912813" rtl="0" eaLnBrk="0" fontAlgn="base" hangingPunct="0">
        <a:spcBef>
          <a:spcPct val="0"/>
        </a:spcBef>
        <a:spcAft>
          <a:spcPct val="0"/>
        </a:spcAft>
        <a:defRPr sz="2000" b="1">
          <a:solidFill>
            <a:schemeClr val="bg2"/>
          </a:solidFill>
          <a:latin typeface="Arial" charset="0"/>
        </a:defRPr>
      </a:lvl2pPr>
      <a:lvl3pPr algn="l" defTabSz="912813" rtl="0" eaLnBrk="0" fontAlgn="base" hangingPunct="0">
        <a:spcBef>
          <a:spcPct val="0"/>
        </a:spcBef>
        <a:spcAft>
          <a:spcPct val="0"/>
        </a:spcAft>
        <a:defRPr sz="2000" b="1">
          <a:solidFill>
            <a:schemeClr val="bg2"/>
          </a:solidFill>
          <a:latin typeface="Arial" charset="0"/>
        </a:defRPr>
      </a:lvl3pPr>
      <a:lvl4pPr algn="l" defTabSz="912813" rtl="0" eaLnBrk="0" fontAlgn="base" hangingPunct="0">
        <a:spcBef>
          <a:spcPct val="0"/>
        </a:spcBef>
        <a:spcAft>
          <a:spcPct val="0"/>
        </a:spcAft>
        <a:defRPr sz="2000" b="1">
          <a:solidFill>
            <a:schemeClr val="bg2"/>
          </a:solidFill>
          <a:latin typeface="Arial" charset="0"/>
        </a:defRPr>
      </a:lvl4pPr>
      <a:lvl5pPr algn="l" defTabSz="912813" rtl="0" eaLnBrk="0" fontAlgn="base" hangingPunct="0">
        <a:spcBef>
          <a:spcPct val="0"/>
        </a:spcBef>
        <a:spcAft>
          <a:spcPct val="0"/>
        </a:spcAft>
        <a:defRPr sz="2000" b="1">
          <a:solidFill>
            <a:schemeClr val="bg2"/>
          </a:solidFill>
          <a:latin typeface="Arial" charset="0"/>
        </a:defRPr>
      </a:lvl5pPr>
      <a:lvl6pPr marL="457200" algn="l" defTabSz="912813" rtl="0" fontAlgn="base">
        <a:spcBef>
          <a:spcPct val="0"/>
        </a:spcBef>
        <a:spcAft>
          <a:spcPct val="0"/>
        </a:spcAft>
        <a:defRPr sz="2000" b="1">
          <a:solidFill>
            <a:schemeClr val="bg2"/>
          </a:solidFill>
          <a:latin typeface="Arial" charset="0"/>
        </a:defRPr>
      </a:lvl6pPr>
      <a:lvl7pPr marL="914400" algn="l" defTabSz="912813" rtl="0" fontAlgn="base">
        <a:spcBef>
          <a:spcPct val="0"/>
        </a:spcBef>
        <a:spcAft>
          <a:spcPct val="0"/>
        </a:spcAft>
        <a:defRPr sz="2000" b="1">
          <a:solidFill>
            <a:schemeClr val="bg2"/>
          </a:solidFill>
          <a:latin typeface="Arial" charset="0"/>
        </a:defRPr>
      </a:lvl7pPr>
      <a:lvl8pPr marL="1371600" algn="l" defTabSz="912813" rtl="0" fontAlgn="base">
        <a:spcBef>
          <a:spcPct val="0"/>
        </a:spcBef>
        <a:spcAft>
          <a:spcPct val="0"/>
        </a:spcAft>
        <a:defRPr sz="2000" b="1">
          <a:solidFill>
            <a:schemeClr val="bg2"/>
          </a:solidFill>
          <a:latin typeface="Arial" charset="0"/>
        </a:defRPr>
      </a:lvl8pPr>
      <a:lvl9pPr marL="1828800" algn="l" defTabSz="912813" rtl="0" fontAlgn="base">
        <a:spcBef>
          <a:spcPct val="0"/>
        </a:spcBef>
        <a:spcAft>
          <a:spcPct val="0"/>
        </a:spcAft>
        <a:defRPr sz="2000" b="1">
          <a:solidFill>
            <a:schemeClr val="bg2"/>
          </a:solidFill>
          <a:latin typeface="Arial" charset="0"/>
        </a:defRPr>
      </a:lvl9pPr>
    </p:titleStyle>
    <p:bodyStyle>
      <a:lvl1pPr marL="342900" indent="-342900" algn="l" defTabSz="912813" rtl="0" eaLnBrk="0" fontAlgn="base" hangingPunct="0">
        <a:spcBef>
          <a:spcPct val="0"/>
        </a:spcBef>
        <a:spcAft>
          <a:spcPct val="0"/>
        </a:spcAft>
        <a:buClr>
          <a:schemeClr val="tx2"/>
        </a:buCl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pitchFamily="34" charset="0"/>
        <a:buChar char="▪"/>
        <a:defRPr sz="1600">
          <a:solidFill>
            <a:schemeClr val="tx1"/>
          </a:solidFill>
          <a:latin typeface="+mn-lt"/>
        </a:defRPr>
      </a:lvl2pPr>
      <a:lvl3pPr marL="466725" indent="-268288" algn="l" defTabSz="912813"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3pPr>
      <a:lvl4pPr marL="627063" indent="-158750" algn="l" defTabSz="912813"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4pPr>
      <a:lvl5pPr marL="762000" indent="-133350" algn="l" defTabSz="912813" rtl="0" eaLnBrk="0" fontAlgn="base" hangingPunct="0">
        <a:spcBef>
          <a:spcPct val="0"/>
        </a:spcBef>
        <a:spcAft>
          <a:spcPct val="0"/>
        </a:spcAft>
        <a:buClr>
          <a:schemeClr val="tx2"/>
        </a:buClr>
        <a:buSzPct val="89000"/>
        <a:buFont typeface="Arial" pitchFamily="34" charset="0"/>
        <a:buChar char="-"/>
        <a:defRPr sz="1600">
          <a:solidFill>
            <a:schemeClr val="tx1"/>
          </a:solidFill>
          <a:latin typeface="+mn-lt"/>
        </a:defRPr>
      </a:lvl5pPr>
      <a:lvl6pPr marL="1219200" indent="-133350" algn="l" defTabSz="912813" rtl="0" fontAlgn="base">
        <a:spcBef>
          <a:spcPct val="0"/>
        </a:spcBef>
        <a:spcAft>
          <a:spcPct val="0"/>
        </a:spcAft>
        <a:buClr>
          <a:schemeClr val="tx2"/>
        </a:buClr>
        <a:buSzPct val="89000"/>
        <a:buFont typeface="Arial" charset="0"/>
        <a:buChar char="-"/>
        <a:defRPr sz="1600">
          <a:solidFill>
            <a:schemeClr val="tx1"/>
          </a:solidFill>
          <a:latin typeface="+mn-lt"/>
        </a:defRPr>
      </a:lvl6pPr>
      <a:lvl7pPr marL="1676400" indent="-133350" algn="l" defTabSz="912813" rtl="0" fontAlgn="base">
        <a:spcBef>
          <a:spcPct val="0"/>
        </a:spcBef>
        <a:spcAft>
          <a:spcPct val="0"/>
        </a:spcAft>
        <a:buClr>
          <a:schemeClr val="tx2"/>
        </a:buClr>
        <a:buSzPct val="89000"/>
        <a:buFont typeface="Arial" charset="0"/>
        <a:buChar char="-"/>
        <a:defRPr sz="1600">
          <a:solidFill>
            <a:schemeClr val="tx1"/>
          </a:solidFill>
          <a:latin typeface="+mn-lt"/>
        </a:defRPr>
      </a:lvl7pPr>
      <a:lvl8pPr marL="2133600" indent="-133350" algn="l" defTabSz="912813" rtl="0" fontAlgn="base">
        <a:spcBef>
          <a:spcPct val="0"/>
        </a:spcBef>
        <a:spcAft>
          <a:spcPct val="0"/>
        </a:spcAft>
        <a:buClr>
          <a:schemeClr val="tx2"/>
        </a:buClr>
        <a:buSzPct val="89000"/>
        <a:buFont typeface="Arial" charset="0"/>
        <a:buChar char="-"/>
        <a:defRPr sz="1600">
          <a:solidFill>
            <a:schemeClr val="tx1"/>
          </a:solidFill>
          <a:latin typeface="+mn-lt"/>
        </a:defRPr>
      </a:lvl8pPr>
      <a:lvl9pPr marL="2590800" indent="-133350" algn="l" defTabSz="912813"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369D061-79CA-44AC-A520-6F9166837186}" type="datetimeFigureOut">
              <a:rPr lang="en-US" smtClean="0">
                <a:solidFill>
                  <a:prstClr val="white">
                    <a:shade val="50000"/>
                  </a:prstClr>
                </a:solidFill>
              </a:rPr>
              <a:pPr/>
              <a:t>8/26/2015</a:t>
            </a:fld>
            <a:endParaRPr lang="en-US">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7D50925-A9F7-464F-8C09-DF7A0177963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84842150"/>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0.emf"/></Relationships>
</file>

<file path=ppt/slides/_rels/slide2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http://www.eone.com/images/intro/designcenter.gif"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r>
              <a:rPr lang="en-US" altLang="en-US" dirty="0" smtClean="0"/>
              <a:t>Water Resource Technologies</a:t>
            </a:r>
            <a:br>
              <a:rPr lang="en-US" altLang="en-US" dirty="0" smtClean="0"/>
            </a:br>
            <a:r>
              <a:rPr lang="en-US" altLang="en-US" dirty="0" smtClean="0"/>
              <a:t>Florida</a:t>
            </a:r>
          </a:p>
        </p:txBody>
      </p:sp>
      <p:sp>
        <p:nvSpPr>
          <p:cNvPr id="3" name="Subtitle 2"/>
          <p:cNvSpPr>
            <a:spLocks noGrp="1"/>
          </p:cNvSpPr>
          <p:nvPr>
            <p:ph type="subTitle" idx="1"/>
          </p:nvPr>
        </p:nvSpPr>
        <p:spPr/>
        <p:txBody>
          <a:bodyPr rtlCol="0">
            <a:normAutofit/>
          </a:bodyPr>
          <a:lstStyle/>
          <a:p>
            <a:pPr fontAlgn="auto">
              <a:spcAft>
                <a:spcPts val="0"/>
              </a:spcAft>
              <a:defRPr/>
            </a:pPr>
            <a:r>
              <a:rPr lang="en-US" sz="2800" dirty="0"/>
              <a:t>Protecting </a:t>
            </a:r>
            <a:r>
              <a:rPr lang="en-US" sz="2800" i="1" dirty="0"/>
              <a:t>our</a:t>
            </a:r>
            <a:r>
              <a:rPr lang="en-US" sz="2800" dirty="0"/>
              <a:t> Groundwater</a:t>
            </a:r>
          </a:p>
        </p:txBody>
      </p:sp>
      <p:pic>
        <p:nvPicPr>
          <p:cNvPr id="5126" name="Picture 6"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317500"/>
            <a:ext cx="10896600" cy="6286500"/>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7"/>
          <p:cNvSpPr>
            <a:spLocks noChangeArrowheads="1"/>
          </p:cNvSpPr>
          <p:nvPr/>
        </p:nvSpPr>
        <p:spPr bwMode="auto">
          <a:xfrm>
            <a:off x="-185726" y="317500"/>
            <a:ext cx="9973962" cy="2800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4800" dirty="0">
                <a:solidFill>
                  <a:srgbClr val="FFFFFF"/>
                </a:solidFill>
                <a:latin typeface="Arial" panose="020B0604020202020204" pitchFamily="34" charset="0"/>
                <a:cs typeface="Arial" panose="020B0604020202020204" pitchFamily="34" charset="0"/>
              </a:rPr>
              <a:t>Water Resource </a:t>
            </a:r>
            <a:r>
              <a:rPr lang="en-US" altLang="en-US" sz="4800" dirty="0" smtClean="0">
                <a:solidFill>
                  <a:srgbClr val="FFFFFF"/>
                </a:solidFill>
                <a:latin typeface="Arial" panose="020B0604020202020204" pitchFamily="34" charset="0"/>
                <a:cs typeface="Arial" panose="020B0604020202020204" pitchFamily="34" charset="0"/>
              </a:rPr>
              <a:t>Technologies </a:t>
            </a:r>
          </a:p>
          <a:p>
            <a:pPr algn="ctr" fontAlgn="base">
              <a:spcBef>
                <a:spcPct val="0"/>
              </a:spcBef>
              <a:spcAft>
                <a:spcPct val="0"/>
              </a:spcAft>
            </a:pPr>
            <a:r>
              <a:rPr lang="en-US" altLang="en-US" sz="4400" dirty="0" smtClean="0">
                <a:solidFill>
                  <a:srgbClr val="FFFFFF"/>
                </a:solidFill>
                <a:latin typeface="Arial" panose="020B0604020202020204" pitchFamily="34" charset="0"/>
                <a:cs typeface="Arial" panose="020B0604020202020204" pitchFamily="34" charset="0"/>
              </a:rPr>
              <a:t>  The Low </a:t>
            </a:r>
            <a:r>
              <a:rPr lang="en-US" altLang="en-US" sz="4400" dirty="0">
                <a:solidFill>
                  <a:srgbClr val="FFFFFF"/>
                </a:solidFill>
                <a:latin typeface="Arial" panose="020B0604020202020204" pitchFamily="34" charset="0"/>
                <a:cs typeface="Arial" panose="020B0604020202020204" pitchFamily="34" charset="0"/>
              </a:rPr>
              <a:t>P</a:t>
            </a:r>
            <a:r>
              <a:rPr lang="en-US" altLang="en-US" sz="4400" dirty="0" smtClean="0">
                <a:solidFill>
                  <a:srgbClr val="FFFFFF"/>
                </a:solidFill>
                <a:latin typeface="Arial" panose="020B0604020202020204" pitchFamily="34" charset="0"/>
                <a:cs typeface="Arial" panose="020B0604020202020204" pitchFamily="34" charset="0"/>
              </a:rPr>
              <a:t>ressure </a:t>
            </a:r>
            <a:r>
              <a:rPr lang="en-US" altLang="en-US" sz="4400" dirty="0">
                <a:solidFill>
                  <a:srgbClr val="FFFFFF"/>
                </a:solidFill>
                <a:latin typeface="Arial" panose="020B0604020202020204" pitchFamily="34" charset="0"/>
                <a:cs typeface="Arial" panose="020B0604020202020204" pitchFamily="34" charset="0"/>
              </a:rPr>
              <a:t>S</a:t>
            </a:r>
            <a:r>
              <a:rPr lang="en-US" altLang="en-US" sz="4400" dirty="0" smtClean="0">
                <a:solidFill>
                  <a:srgbClr val="FFFFFF"/>
                </a:solidFill>
                <a:latin typeface="Arial" panose="020B0604020202020204" pitchFamily="34" charset="0"/>
                <a:cs typeface="Arial" panose="020B0604020202020204" pitchFamily="34" charset="0"/>
              </a:rPr>
              <a:t>ewer Experts</a:t>
            </a:r>
          </a:p>
          <a:p>
            <a:pPr fontAlgn="base">
              <a:spcBef>
                <a:spcPct val="0"/>
              </a:spcBef>
              <a:spcAft>
                <a:spcPct val="0"/>
              </a:spcAft>
            </a:pPr>
            <a:r>
              <a:rPr lang="en-US" altLang="en-US" sz="3200" dirty="0" smtClean="0">
                <a:solidFill>
                  <a:srgbClr val="FFFFFF"/>
                </a:solidFill>
                <a:latin typeface="Arial" panose="020B0604020202020204" pitchFamily="34" charset="0"/>
                <a:cs typeface="Arial" panose="020B0604020202020204" pitchFamily="34" charset="0"/>
              </a:rPr>
              <a:t>       Connecticut &amp; Massachusetts</a:t>
            </a:r>
          </a:p>
          <a:p>
            <a:pPr algn="ctr" fontAlgn="base">
              <a:spcBef>
                <a:spcPct val="0"/>
              </a:spcBef>
              <a:spcAft>
                <a:spcPct val="0"/>
              </a:spcAft>
            </a:pPr>
            <a:endParaRPr lang="en-US" altLang="en-US" sz="4800" dirty="0">
              <a:solidFill>
                <a:srgbClr val="FFFFF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96900" y="5050916"/>
            <a:ext cx="2969009" cy="1524132"/>
          </a:xfrm>
          <a:prstGeom prst="rect">
            <a:avLst/>
          </a:prstGeom>
        </p:spPr>
      </p:pic>
    </p:spTree>
    <p:extLst>
      <p:ext uri="{BB962C8B-B14F-4D97-AF65-F5344CB8AC3E}">
        <p14:creationId xmlns:p14="http://schemas.microsoft.com/office/powerpoint/2010/main" val="1343091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153400" cy="1156447"/>
          </a:xfrm>
        </p:spPr>
        <p:txBody>
          <a:bodyPr>
            <a:normAutofit/>
          </a:bodyPr>
          <a:lstStyle/>
          <a:p>
            <a:r>
              <a:rPr lang="en-US" sz="3600" b="1" u="sng" dirty="0">
                <a:solidFill>
                  <a:schemeClr val="bg2"/>
                </a:solidFill>
              </a:rPr>
              <a:t>Robust grinder wheel and shredder ring</a:t>
            </a:r>
          </a:p>
        </p:txBody>
      </p:sp>
      <p:sp>
        <p:nvSpPr>
          <p:cNvPr id="4" name="Slide Number Placeholder 3"/>
          <p:cNvSpPr>
            <a:spLocks noGrp="1"/>
          </p:cNvSpPr>
          <p:nvPr>
            <p:ph type="sldNum" sz="quarter" idx="10"/>
          </p:nvPr>
        </p:nvSpPr>
        <p:spPr/>
        <p:txBody>
          <a:bodyPr/>
          <a:lstStyle/>
          <a:p>
            <a:fld id="{A48363D3-D1D9-4542-A628-E2B2618843C9}" type="slidenum">
              <a:rPr lang="en-US" smtClean="0"/>
              <a:pPr/>
              <a:t>10</a:t>
            </a:fld>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638800" y="1600200"/>
            <a:ext cx="4876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4500" y="1154927"/>
            <a:ext cx="5105400" cy="5201424"/>
          </a:xfrm>
          <a:prstGeom prst="rect">
            <a:avLst/>
          </a:prstGeom>
          <a:noFill/>
        </p:spPr>
        <p:txBody>
          <a:bodyPr wrap="square" rtlCol="0">
            <a:spAutoFit/>
          </a:bodyPr>
          <a:lstStyle/>
          <a:p>
            <a:r>
              <a:rPr lang="en-US" sz="2400" b="1" dirty="0">
                <a:solidFill>
                  <a:schemeClr val="bg1"/>
                </a:solidFill>
              </a:rPr>
              <a:t>Cutter wheel is 316 Stainless </a:t>
            </a:r>
          </a:p>
          <a:p>
            <a:r>
              <a:rPr lang="en-US" sz="2400" b="1" dirty="0">
                <a:solidFill>
                  <a:schemeClr val="bg1"/>
                </a:solidFill>
              </a:rPr>
              <a:t>Steel hardened throughout</a:t>
            </a:r>
          </a:p>
          <a:p>
            <a:endParaRPr lang="en-US" sz="2400" b="1" dirty="0">
              <a:solidFill>
                <a:schemeClr val="bg1"/>
              </a:solidFill>
            </a:endParaRPr>
          </a:p>
          <a:p>
            <a:r>
              <a:rPr lang="en-US" sz="2400" b="1" dirty="0">
                <a:solidFill>
                  <a:schemeClr val="bg1"/>
                </a:solidFill>
              </a:rPr>
              <a:t>Shredder Ring is chrome alloyed</a:t>
            </a:r>
          </a:p>
          <a:p>
            <a:r>
              <a:rPr lang="en-US" sz="2400" b="1" dirty="0">
                <a:solidFill>
                  <a:schemeClr val="bg1"/>
                </a:solidFill>
              </a:rPr>
              <a:t>Cast Iron, Class 30B</a:t>
            </a:r>
          </a:p>
          <a:p>
            <a:endParaRPr lang="en-US" sz="2400" b="1" dirty="0">
              <a:solidFill>
                <a:schemeClr val="bg1"/>
              </a:solidFill>
            </a:endParaRPr>
          </a:p>
          <a:p>
            <a:r>
              <a:rPr lang="en-US" sz="2800" b="1" dirty="0">
                <a:solidFill>
                  <a:schemeClr val="bg1"/>
                </a:solidFill>
              </a:rPr>
              <a:t>Able to grind virtually anything! </a:t>
            </a:r>
          </a:p>
          <a:p>
            <a:endParaRPr lang="en-US" sz="2400" b="1" dirty="0">
              <a:solidFill>
                <a:schemeClr val="bg1"/>
              </a:solidFill>
            </a:endParaRPr>
          </a:p>
          <a:p>
            <a:pPr marL="285750" indent="-285750">
              <a:buFont typeface="Arial" panose="020B0604020202020204" pitchFamily="34" charset="0"/>
              <a:buChar char="•"/>
            </a:pPr>
            <a:r>
              <a:rPr lang="en-US" sz="2000" b="1" dirty="0">
                <a:solidFill>
                  <a:schemeClr val="bg1"/>
                </a:solidFill>
              </a:rPr>
              <a:t>Wipes</a:t>
            </a:r>
          </a:p>
          <a:p>
            <a:pPr marL="285750" indent="-285750">
              <a:buFont typeface="Arial" panose="020B0604020202020204" pitchFamily="34" charset="0"/>
              <a:buChar char="•"/>
            </a:pPr>
            <a:r>
              <a:rPr lang="en-US" sz="2000" b="1" dirty="0">
                <a:solidFill>
                  <a:schemeClr val="bg1"/>
                </a:solidFill>
              </a:rPr>
              <a:t>Sanitary napkins</a:t>
            </a:r>
          </a:p>
          <a:p>
            <a:pPr marL="285750" indent="-285750">
              <a:buFont typeface="Arial" panose="020B0604020202020204" pitchFamily="34" charset="0"/>
              <a:buChar char="•"/>
            </a:pPr>
            <a:r>
              <a:rPr lang="en-US" sz="2000" b="1" dirty="0">
                <a:solidFill>
                  <a:schemeClr val="bg1"/>
                </a:solidFill>
              </a:rPr>
              <a:t>Tee Shirts</a:t>
            </a:r>
          </a:p>
          <a:p>
            <a:pPr marL="285750" indent="-285750">
              <a:buFont typeface="Arial" panose="020B0604020202020204" pitchFamily="34" charset="0"/>
              <a:buChar char="•"/>
            </a:pPr>
            <a:r>
              <a:rPr lang="en-US" sz="2000" b="1" dirty="0">
                <a:solidFill>
                  <a:schemeClr val="bg1"/>
                </a:solidFill>
              </a:rPr>
              <a:t>Shop rags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0231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516530" y="556388"/>
            <a:ext cx="5577840" cy="6499654"/>
          </a:xfrm>
          <a:prstGeom prst="rect">
            <a:avLst/>
          </a:prstGeom>
        </p:spPr>
      </p:pic>
      <p:sp>
        <p:nvSpPr>
          <p:cNvPr id="7" name="TextBox 6"/>
          <p:cNvSpPr txBox="1"/>
          <p:nvPr/>
        </p:nvSpPr>
        <p:spPr>
          <a:xfrm>
            <a:off x="98853" y="556388"/>
            <a:ext cx="5207073" cy="1077218"/>
          </a:xfrm>
          <a:prstGeom prst="rect">
            <a:avLst/>
          </a:prstGeom>
          <a:noFill/>
        </p:spPr>
        <p:txBody>
          <a:bodyPr wrap="square" rtlCol="0">
            <a:spAutoFit/>
          </a:bodyPr>
          <a:lstStyle/>
          <a:p>
            <a:pPr lvl="0"/>
            <a:r>
              <a:rPr lang="en-US" sz="3600" b="1" u="sng" dirty="0">
                <a:solidFill>
                  <a:schemeClr val="bg2"/>
                </a:solidFill>
              </a:rPr>
              <a:t>Other manufacturers</a:t>
            </a:r>
            <a:r>
              <a:rPr lang="en-US" sz="3600" b="1" dirty="0">
                <a:solidFill>
                  <a:schemeClr val="bg2"/>
                </a:solidFill>
              </a:rPr>
              <a:t>: </a:t>
            </a:r>
          </a:p>
          <a:p>
            <a:r>
              <a:rPr lang="en-US" sz="2800" b="1" dirty="0">
                <a:solidFill>
                  <a:schemeClr val="bg2"/>
                </a:solidFill>
              </a:rPr>
              <a:t>C</a:t>
            </a:r>
            <a:r>
              <a:rPr lang="en-US" sz="2800" b="1" dirty="0" smtClean="0">
                <a:solidFill>
                  <a:schemeClr val="bg2"/>
                </a:solidFill>
              </a:rPr>
              <a:t>ontrols are inside the pump</a:t>
            </a:r>
            <a:endParaRPr lang="en-US" sz="2800" b="1" dirty="0">
              <a:solidFill>
                <a:schemeClr val="bg2"/>
              </a:solidFill>
            </a:endParaRPr>
          </a:p>
        </p:txBody>
      </p:sp>
      <p:sp>
        <p:nvSpPr>
          <p:cNvPr id="8" name="TextBox 7"/>
          <p:cNvSpPr txBox="1"/>
          <p:nvPr/>
        </p:nvSpPr>
        <p:spPr>
          <a:xfrm flipH="1">
            <a:off x="526035" y="1744348"/>
            <a:ext cx="3175687" cy="4832092"/>
          </a:xfrm>
          <a:prstGeom prst="rect">
            <a:avLst/>
          </a:prstGeom>
          <a:noFill/>
        </p:spPr>
        <p:txBody>
          <a:bodyPr wrap="square" rtlCol="0">
            <a:spAutoFit/>
          </a:bodyPr>
          <a:lstStyle/>
          <a:p>
            <a:r>
              <a:rPr lang="en-US" sz="2800" b="1" dirty="0" smtClean="0"/>
              <a:t>Inside means the pump must be removed in order to fix it.</a:t>
            </a:r>
          </a:p>
          <a:p>
            <a:r>
              <a:rPr lang="en-US" sz="2800" b="1" dirty="0" smtClean="0"/>
              <a:t>If the station is flooded it will need to be pumped down in order to get to the parts. More time, potential more cost.</a:t>
            </a:r>
            <a:endParaRPr lang="en-US" sz="2800" b="1" dirty="0"/>
          </a:p>
        </p:txBody>
      </p:sp>
      <p:cxnSp>
        <p:nvCxnSpPr>
          <p:cNvPr id="3" name="Straight Arrow Connector 2"/>
          <p:cNvCxnSpPr/>
          <p:nvPr/>
        </p:nvCxnSpPr>
        <p:spPr>
          <a:xfrm>
            <a:off x="4468630" y="1429720"/>
            <a:ext cx="3580666" cy="618021"/>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8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0" end="0"/>
                                            </p:txEl>
                                          </p:spTgt>
                                        </p:tgtEl>
                                      </p:cBhvr>
                                    </p:animEffect>
                                    <p:animScale>
                                      <p:cBhvr>
                                        <p:cTn id="7" dur="250" autoRev="1" fill="hold"/>
                                        <p:tgtEl>
                                          <p:spTgt spid="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xEl>
                                              <p:pRg st="1" end="1"/>
                                            </p:txEl>
                                          </p:spTgt>
                                        </p:tgtEl>
                                      </p:cBhvr>
                                    </p:animEffect>
                                    <p:animScale>
                                      <p:cBhvr>
                                        <p:cTn id="12" dur="250" autoRev="1" fill="hold"/>
                                        <p:tgtEl>
                                          <p:spTgt spid="7">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8433" y="627105"/>
            <a:ext cx="3991233" cy="5640860"/>
          </a:xfrm>
        </p:spPr>
        <p:txBody>
          <a:bodyPr/>
          <a:lstStyle/>
          <a:p>
            <a:r>
              <a:rPr lang="en-US" u="sng" dirty="0" smtClean="0"/>
              <a:t>Flygt </a:t>
            </a:r>
            <a:r>
              <a:rPr lang="en-US" u="sng" dirty="0"/>
              <a:t>pump</a:t>
            </a:r>
            <a:r>
              <a:rPr lang="en-US" dirty="0"/>
              <a:t>: </a:t>
            </a:r>
            <a:br>
              <a:rPr lang="en-US" dirty="0"/>
            </a:br>
            <a:r>
              <a:rPr lang="en-US" dirty="0" smtClean="0"/>
              <a:t>Controls located in the panel, not in the pump!</a:t>
            </a:r>
            <a:endParaRPr lang="en-US" dirty="0"/>
          </a:p>
        </p:txBody>
      </p:sp>
      <p:pic>
        <p:nvPicPr>
          <p:cNvPr id="8" name="Picture 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7944" y="1148197"/>
            <a:ext cx="5561064" cy="416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4301544" y="2588655"/>
            <a:ext cx="4893971" cy="10689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534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White Paper</a:t>
            </a:r>
            <a:br>
              <a:rPr lang="en-US" dirty="0"/>
            </a:br>
            <a:r>
              <a:rPr lang="en-US" dirty="0"/>
              <a:t>Henry S. Albro, F. R. </a:t>
            </a:r>
            <a:r>
              <a:rPr lang="en-US" dirty="0" smtClean="0"/>
              <a:t>Mahoney </a:t>
            </a:r>
            <a:r>
              <a:rPr lang="en-US" dirty="0"/>
              <a:t>&amp; Associates </a:t>
            </a:r>
          </a:p>
        </p:txBody>
      </p:sp>
      <p:sp>
        <p:nvSpPr>
          <p:cNvPr id="3" name="Content Placeholder 2"/>
          <p:cNvSpPr>
            <a:spLocks noGrp="1"/>
          </p:cNvSpPr>
          <p:nvPr>
            <p:ph idx="1"/>
          </p:nvPr>
        </p:nvSpPr>
        <p:spPr>
          <a:xfrm>
            <a:off x="609600" y="1732547"/>
            <a:ext cx="10972800" cy="4555958"/>
          </a:xfrm>
        </p:spPr>
        <p:txBody>
          <a:bodyPr/>
          <a:lstStyle/>
          <a:p>
            <a:r>
              <a:rPr lang="en-US" b="1" dirty="0" smtClean="0"/>
              <a:t>“Marion </a:t>
            </a:r>
            <a:r>
              <a:rPr lang="en-US" b="1" dirty="0"/>
              <a:t>has a large percentage of seasonal homes. Seasonal dormancy may contribute to </a:t>
            </a:r>
            <a:r>
              <a:rPr lang="en-US" b="1" u="sng" dirty="0"/>
              <a:t>service issues of corrosion or moisture in controls</a:t>
            </a:r>
            <a:r>
              <a:rPr lang="en-US" b="1" dirty="0"/>
              <a:t> when power is turned off for 3 months of the year.  Residents are instructed on the proper winterization procedure to minimize these issues</a:t>
            </a:r>
            <a:r>
              <a:rPr lang="en-US" b="1" dirty="0" smtClean="0"/>
              <a:t>.” </a:t>
            </a:r>
          </a:p>
          <a:p>
            <a:endParaRPr lang="en-US" dirty="0"/>
          </a:p>
          <a:p>
            <a:pPr marL="0" indent="0">
              <a:buNone/>
            </a:pPr>
            <a:r>
              <a:rPr lang="en-US" sz="1800" dirty="0" smtClean="0"/>
              <a:t>Ownership </a:t>
            </a:r>
            <a:r>
              <a:rPr lang="en-US" sz="1800" dirty="0"/>
              <a:t>of Pressure Sewer Systems “The only thing we have to fear, is fear itself” Henry S. Albro, F. R. </a:t>
            </a:r>
            <a:r>
              <a:rPr lang="en-US" sz="1800" dirty="0" smtClean="0"/>
              <a:t>Mahoney </a:t>
            </a:r>
            <a:r>
              <a:rPr lang="en-US" sz="1800" dirty="0"/>
              <a:t>&amp; Associates NEWEA January 29, 2014</a:t>
            </a:r>
            <a:r>
              <a:rPr lang="en-US" dirty="0" smtClean="0"/>
              <a:t>.</a:t>
            </a:r>
            <a:endParaRPr lang="en-US" dirty="0"/>
          </a:p>
        </p:txBody>
      </p:sp>
    </p:spTree>
    <p:extLst>
      <p:ext uri="{BB962C8B-B14F-4D97-AF65-F5344CB8AC3E}">
        <p14:creationId xmlns:p14="http://schemas.microsoft.com/office/powerpoint/2010/main" val="1977728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solidFill>
              </a:rPr>
              <a:t>Sturbridge MA Annual Report 2014</a:t>
            </a:r>
            <a:endParaRPr lang="en-US" b="1" dirty="0">
              <a:solidFill>
                <a:schemeClr val="bg2"/>
              </a:solidFill>
            </a:endParaRPr>
          </a:p>
        </p:txBody>
      </p:sp>
      <p:pic>
        <p:nvPicPr>
          <p:cNvPr id="6" name="Content Placeholder 5"/>
          <p:cNvPicPr>
            <a:picLocks noGrp="1" noChangeAspect="1"/>
          </p:cNvPicPr>
          <p:nvPr>
            <p:ph idx="1"/>
          </p:nvPr>
        </p:nvPicPr>
        <p:blipFill>
          <a:blip r:embed="rId2"/>
          <a:stretch>
            <a:fillRect/>
          </a:stretch>
        </p:blipFill>
        <p:spPr>
          <a:xfrm>
            <a:off x="3854618" y="1323474"/>
            <a:ext cx="8058150" cy="5257800"/>
          </a:xfrm>
          <a:prstGeom prst="rect">
            <a:avLst/>
          </a:prstGeom>
        </p:spPr>
      </p:pic>
      <p:sp>
        <p:nvSpPr>
          <p:cNvPr id="7" name="TextBox 6"/>
          <p:cNvSpPr txBox="1"/>
          <p:nvPr/>
        </p:nvSpPr>
        <p:spPr>
          <a:xfrm>
            <a:off x="609600" y="1417638"/>
            <a:ext cx="2914650" cy="4832092"/>
          </a:xfrm>
          <a:prstGeom prst="rect">
            <a:avLst/>
          </a:prstGeom>
          <a:noFill/>
        </p:spPr>
        <p:txBody>
          <a:bodyPr wrap="square" rtlCol="0">
            <a:spAutoFit/>
          </a:bodyPr>
          <a:lstStyle/>
          <a:p>
            <a:r>
              <a:rPr lang="en-US" sz="2800" dirty="0" smtClean="0"/>
              <a:t>117 E-One pumps replaced.</a:t>
            </a:r>
          </a:p>
          <a:p>
            <a:r>
              <a:rPr lang="en-US" sz="2800" dirty="0" smtClean="0"/>
              <a:t>103 E-One pumps rebuilt.</a:t>
            </a:r>
          </a:p>
          <a:p>
            <a:endParaRPr lang="en-US" sz="2800" dirty="0"/>
          </a:p>
          <a:p>
            <a:r>
              <a:rPr lang="en-US" sz="2800" dirty="0" smtClean="0"/>
              <a:t>They have 800 pumps in town. </a:t>
            </a:r>
          </a:p>
          <a:p>
            <a:endParaRPr lang="en-US" sz="2800" dirty="0"/>
          </a:p>
          <a:p>
            <a:r>
              <a:rPr lang="en-US" sz="2800" b="1" dirty="0" smtClean="0">
                <a:solidFill>
                  <a:schemeClr val="bg1"/>
                </a:solidFill>
              </a:rPr>
              <a:t>Over 25% of them needed replacing in 2014 Alone! </a:t>
            </a:r>
            <a:endParaRPr lang="en-US" sz="2800" b="1" dirty="0">
              <a:solidFill>
                <a:schemeClr val="bg1"/>
              </a:solidFill>
            </a:endParaRPr>
          </a:p>
        </p:txBody>
      </p:sp>
    </p:spTree>
    <p:extLst>
      <p:ext uri="{BB962C8B-B14F-4D97-AF65-F5344CB8AC3E}">
        <p14:creationId xmlns:p14="http://schemas.microsoft.com/office/powerpoint/2010/main" val="1746354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t="-137" r="-1631" b="-249"/>
          <a:stretch>
            <a:fillRect/>
          </a:stretch>
        </p:blipFill>
        <p:spPr>
          <a:xfrm>
            <a:off x="4546600" y="550864"/>
            <a:ext cx="2152650" cy="4643437"/>
          </a:xfrm>
        </p:spPr>
      </p:pic>
      <p:sp>
        <p:nvSpPr>
          <p:cNvPr id="35843" name="Title 1"/>
          <p:cNvSpPr>
            <a:spLocks noGrp="1"/>
          </p:cNvSpPr>
          <p:nvPr>
            <p:ph type="title"/>
          </p:nvPr>
        </p:nvSpPr>
        <p:spPr>
          <a:xfrm>
            <a:off x="1524000" y="9525"/>
            <a:ext cx="9144000" cy="615950"/>
          </a:xfrm>
        </p:spPr>
        <p:txBody>
          <a:bodyPr/>
          <a:lstStyle/>
          <a:p>
            <a:pPr algn="ctr"/>
            <a:r>
              <a:rPr lang="en-US" dirty="0" smtClean="0">
                <a:latin typeface="Arial" pitchFamily="34" charset="0"/>
                <a:ea typeface="ヒラギノ角ゴ Pro W3"/>
                <a:cs typeface="Arial" pitchFamily="34" charset="0"/>
              </a:rPr>
              <a:t>3068.175 Features</a:t>
            </a:r>
          </a:p>
        </p:txBody>
      </p:sp>
      <p:grpSp>
        <p:nvGrpSpPr>
          <p:cNvPr id="35844" name="Group 2047"/>
          <p:cNvGrpSpPr>
            <a:grpSpLocks/>
          </p:cNvGrpSpPr>
          <p:nvPr/>
        </p:nvGrpSpPr>
        <p:grpSpPr bwMode="auto">
          <a:xfrm>
            <a:off x="8205788" y="4579963"/>
            <a:ext cx="2100262" cy="1272512"/>
            <a:chOff x="6596049" y="4580629"/>
            <a:chExt cx="2101378" cy="1272307"/>
          </a:xfrm>
        </p:grpSpPr>
        <p:pic>
          <p:nvPicPr>
            <p:cNvPr id="35871"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9446" y="4580629"/>
              <a:ext cx="1320145" cy="65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72" name="TextBox 17"/>
            <p:cNvSpPr txBox="1">
              <a:spLocks noChangeArrowheads="1"/>
            </p:cNvSpPr>
            <p:nvPr/>
          </p:nvSpPr>
          <p:spPr bwMode="auto">
            <a:xfrm>
              <a:off x="6596049" y="5175828"/>
              <a:ext cx="210137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defTabSz="457200" eaLnBrk="1" fontAlgn="base" hangingPunct="1">
                <a:spcBef>
                  <a:spcPct val="0"/>
                </a:spcBef>
                <a:spcAft>
                  <a:spcPct val="0"/>
                </a:spcAft>
              </a:pPr>
              <a:r>
                <a:rPr lang="en-US" sz="1400" b="1" dirty="0">
                  <a:solidFill>
                    <a:srgbClr val="FFFF00"/>
                  </a:solidFill>
                </a:rPr>
                <a:t>SHAFT STABILITY</a:t>
              </a:r>
            </a:p>
            <a:p>
              <a:pPr algn="ctr" defTabSz="457200" eaLnBrk="1" fontAlgn="base" hangingPunct="1">
                <a:spcBef>
                  <a:spcPct val="0"/>
                </a:spcBef>
                <a:spcAft>
                  <a:spcPct val="0"/>
                </a:spcAft>
              </a:pPr>
              <a:r>
                <a:rPr lang="en-US" sz="1200" dirty="0">
                  <a:solidFill>
                    <a:srgbClr val="FFFF00"/>
                  </a:solidFill>
                </a:rPr>
                <a:t>Bronze sleeve type bearing keeps shaft stationary</a:t>
              </a:r>
            </a:p>
          </p:txBody>
        </p:sp>
      </p:grpSp>
      <p:grpSp>
        <p:nvGrpSpPr>
          <p:cNvPr id="35845" name="Group 27"/>
          <p:cNvGrpSpPr>
            <a:grpSpLocks/>
          </p:cNvGrpSpPr>
          <p:nvPr/>
        </p:nvGrpSpPr>
        <p:grpSpPr bwMode="auto">
          <a:xfrm>
            <a:off x="8362951" y="2095501"/>
            <a:ext cx="1636713" cy="2411413"/>
            <a:chOff x="6689881" y="2095691"/>
            <a:chExt cx="1637158" cy="2410828"/>
          </a:xfrm>
        </p:grpSpPr>
        <p:pic>
          <p:nvPicPr>
            <p:cNvPr id="35869"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34503" y="2095691"/>
              <a:ext cx="1581902" cy="173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70" name="TextBox 18"/>
            <p:cNvSpPr txBox="1">
              <a:spLocks noChangeArrowheads="1"/>
            </p:cNvSpPr>
            <p:nvPr/>
          </p:nvSpPr>
          <p:spPr bwMode="auto">
            <a:xfrm>
              <a:off x="6689881" y="3829411"/>
              <a:ext cx="163715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defTabSz="457200" eaLnBrk="1" fontAlgn="base" hangingPunct="1">
                <a:spcBef>
                  <a:spcPct val="0"/>
                </a:spcBef>
                <a:spcAft>
                  <a:spcPct val="0"/>
                </a:spcAft>
              </a:pPr>
              <a:r>
                <a:rPr lang="en-US" sz="1400" b="1" dirty="0">
                  <a:solidFill>
                    <a:srgbClr val="FFFF00"/>
                  </a:solidFill>
                </a:rPr>
                <a:t>CABLE ENTRY</a:t>
              </a:r>
            </a:p>
            <a:p>
              <a:pPr algn="ctr" defTabSz="457200" eaLnBrk="1" fontAlgn="base" hangingPunct="1">
                <a:spcBef>
                  <a:spcPct val="0"/>
                </a:spcBef>
                <a:spcAft>
                  <a:spcPct val="0"/>
                </a:spcAft>
              </a:pPr>
              <a:r>
                <a:rPr lang="en-US" sz="1200" dirty="0">
                  <a:solidFill>
                    <a:srgbClr val="FFFF00"/>
                  </a:solidFill>
                </a:rPr>
                <a:t>Strain relief protects the cable connection</a:t>
              </a:r>
            </a:p>
          </p:txBody>
        </p:sp>
      </p:grpSp>
      <p:grpSp>
        <p:nvGrpSpPr>
          <p:cNvPr id="35846" name="Group 13"/>
          <p:cNvGrpSpPr>
            <a:grpSpLocks/>
          </p:cNvGrpSpPr>
          <p:nvPr/>
        </p:nvGrpSpPr>
        <p:grpSpPr bwMode="auto">
          <a:xfrm>
            <a:off x="1900238" y="2111376"/>
            <a:ext cx="1720850" cy="1833563"/>
            <a:chOff x="418483" y="2025575"/>
            <a:chExt cx="1720343" cy="1834125"/>
          </a:xfrm>
        </p:grpSpPr>
        <p:pic>
          <p:nvPicPr>
            <p:cNvPr id="3586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2968" y="2025575"/>
              <a:ext cx="124301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68" name="TextBox 20"/>
            <p:cNvSpPr txBox="1">
              <a:spLocks noChangeArrowheads="1"/>
            </p:cNvSpPr>
            <p:nvPr/>
          </p:nvSpPr>
          <p:spPr bwMode="auto">
            <a:xfrm>
              <a:off x="418483" y="3182592"/>
              <a:ext cx="172034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defTabSz="457200" eaLnBrk="1" fontAlgn="base" hangingPunct="1">
                <a:spcBef>
                  <a:spcPct val="0"/>
                </a:spcBef>
                <a:spcAft>
                  <a:spcPct val="0"/>
                </a:spcAft>
              </a:pPr>
              <a:r>
                <a:rPr lang="en-US" sz="1400" b="1" dirty="0" err="1">
                  <a:solidFill>
                    <a:srgbClr val="FFFF00"/>
                  </a:solidFill>
                </a:rPr>
                <a:t>Griploc</a:t>
              </a:r>
              <a:r>
                <a:rPr lang="en-US" sz="1400" b="1" dirty="0">
                  <a:solidFill>
                    <a:srgbClr val="FFFF00"/>
                  </a:solidFill>
                </a:rPr>
                <a:t>™ SEALS</a:t>
              </a:r>
            </a:p>
            <a:p>
              <a:pPr defTabSz="457200" eaLnBrk="1" fontAlgn="base" hangingPunct="1">
                <a:spcBef>
                  <a:spcPct val="0"/>
                </a:spcBef>
                <a:spcAft>
                  <a:spcPct val="0"/>
                </a:spcAft>
              </a:pPr>
              <a:r>
                <a:rPr lang="en-US" sz="1200" dirty="0">
                  <a:solidFill>
                    <a:srgbClr val="FFFF00"/>
                  </a:solidFill>
                </a:rPr>
                <a:t>Tandem Mechanical </a:t>
              </a:r>
            </a:p>
            <a:p>
              <a:pPr defTabSz="457200" eaLnBrk="1" fontAlgn="base" hangingPunct="1">
                <a:spcBef>
                  <a:spcPct val="0"/>
                </a:spcBef>
                <a:spcAft>
                  <a:spcPct val="0"/>
                </a:spcAft>
              </a:pPr>
              <a:r>
                <a:rPr lang="en-US" sz="1200" dirty="0">
                  <a:solidFill>
                    <a:srgbClr val="FFFF00"/>
                  </a:solidFill>
                </a:rPr>
                <a:t>Seal system in oil bat</a:t>
              </a:r>
              <a:r>
                <a:rPr lang="en-US" sz="1200" dirty="0">
                  <a:solidFill>
                    <a:prstClr val="black"/>
                  </a:solidFill>
                </a:rPr>
                <a:t>h</a:t>
              </a:r>
            </a:p>
          </p:txBody>
        </p:sp>
      </p:grpSp>
      <p:grpSp>
        <p:nvGrpSpPr>
          <p:cNvPr id="35847" name="Group 12"/>
          <p:cNvGrpSpPr>
            <a:grpSpLocks/>
          </p:cNvGrpSpPr>
          <p:nvPr/>
        </p:nvGrpSpPr>
        <p:grpSpPr bwMode="auto">
          <a:xfrm>
            <a:off x="1716088" y="649289"/>
            <a:ext cx="2006600" cy="1385887"/>
            <a:chOff x="227144" y="667684"/>
            <a:chExt cx="2005691" cy="1386381"/>
          </a:xfrm>
        </p:grpSpPr>
        <p:pic>
          <p:nvPicPr>
            <p:cNvPr id="35865"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6840" y="667684"/>
              <a:ext cx="17430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66" name="TextBox 21"/>
            <p:cNvSpPr txBox="1">
              <a:spLocks noChangeArrowheads="1"/>
            </p:cNvSpPr>
            <p:nvPr/>
          </p:nvSpPr>
          <p:spPr bwMode="auto">
            <a:xfrm>
              <a:off x="227144" y="1561622"/>
              <a:ext cx="200569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defTabSz="457200" eaLnBrk="1" fontAlgn="base" hangingPunct="1">
                <a:spcBef>
                  <a:spcPct val="0"/>
                </a:spcBef>
                <a:spcAft>
                  <a:spcPct val="0"/>
                </a:spcAft>
              </a:pPr>
              <a:r>
                <a:rPr lang="en-US" sz="1400" b="1" dirty="0">
                  <a:solidFill>
                    <a:srgbClr val="FFFF00"/>
                  </a:solidFill>
                </a:rPr>
                <a:t>BEARINGS</a:t>
              </a:r>
            </a:p>
            <a:p>
              <a:pPr algn="ctr" defTabSz="457200" eaLnBrk="1" fontAlgn="base" hangingPunct="1">
                <a:spcBef>
                  <a:spcPct val="0"/>
                </a:spcBef>
                <a:spcAft>
                  <a:spcPct val="0"/>
                </a:spcAft>
              </a:pPr>
              <a:r>
                <a:rPr lang="en-US" sz="1200" dirty="0">
                  <a:solidFill>
                    <a:srgbClr val="FFFF00"/>
                  </a:solidFill>
                </a:rPr>
                <a:t>Double row lower bearings</a:t>
              </a:r>
            </a:p>
          </p:txBody>
        </p:sp>
      </p:grpSp>
      <p:grpSp>
        <p:nvGrpSpPr>
          <p:cNvPr id="35848" name="Group 6"/>
          <p:cNvGrpSpPr>
            <a:grpSpLocks/>
          </p:cNvGrpSpPr>
          <p:nvPr/>
        </p:nvGrpSpPr>
        <p:grpSpPr bwMode="auto">
          <a:xfrm>
            <a:off x="1738314" y="4049714"/>
            <a:ext cx="2039937" cy="1859047"/>
            <a:chOff x="213830" y="4103578"/>
            <a:chExt cx="2040272" cy="1858566"/>
          </a:xfrm>
        </p:grpSpPr>
        <p:pic>
          <p:nvPicPr>
            <p:cNvPr id="35863"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9358" y="4103578"/>
              <a:ext cx="1512205" cy="112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64" name="TextBox 22"/>
            <p:cNvSpPr txBox="1">
              <a:spLocks noChangeArrowheads="1"/>
            </p:cNvSpPr>
            <p:nvPr/>
          </p:nvSpPr>
          <p:spPr bwMode="auto">
            <a:xfrm>
              <a:off x="213830" y="5285036"/>
              <a:ext cx="204027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defTabSz="457200" eaLnBrk="1" fontAlgn="base" hangingPunct="1">
                <a:spcBef>
                  <a:spcPct val="0"/>
                </a:spcBef>
                <a:spcAft>
                  <a:spcPct val="0"/>
                </a:spcAft>
              </a:pPr>
              <a:r>
                <a:rPr lang="en-US" sz="1400" b="1" dirty="0">
                  <a:solidFill>
                    <a:srgbClr val="FFFF00"/>
                  </a:solidFill>
                </a:rPr>
                <a:t>CUTTING ASSEMBLY</a:t>
              </a:r>
            </a:p>
            <a:p>
              <a:pPr defTabSz="457200" eaLnBrk="1" fontAlgn="base" hangingPunct="1">
                <a:spcBef>
                  <a:spcPct val="0"/>
                </a:spcBef>
                <a:spcAft>
                  <a:spcPct val="0"/>
                </a:spcAft>
              </a:pPr>
              <a:r>
                <a:rPr lang="en-US" sz="1200" dirty="0">
                  <a:solidFill>
                    <a:srgbClr val="FFFF00"/>
                  </a:solidFill>
                </a:rPr>
                <a:t>Hard Iron™ cutter wheel &amp; </a:t>
              </a:r>
            </a:p>
            <a:p>
              <a:pPr defTabSz="457200" eaLnBrk="1" fontAlgn="base" hangingPunct="1">
                <a:spcBef>
                  <a:spcPct val="0"/>
                </a:spcBef>
                <a:spcAft>
                  <a:spcPct val="0"/>
                </a:spcAft>
              </a:pPr>
              <a:r>
                <a:rPr lang="en-US" sz="1200" dirty="0">
                  <a:solidFill>
                    <a:srgbClr val="FFFF00"/>
                  </a:solidFill>
                </a:rPr>
                <a:t>Hardened SS cutting ring</a:t>
              </a:r>
            </a:p>
          </p:txBody>
        </p:sp>
      </p:grpSp>
      <p:cxnSp>
        <p:nvCxnSpPr>
          <p:cNvPr id="12" name="Straight Connector 11"/>
          <p:cNvCxnSpPr>
            <a:stCxn id="35863" idx="3"/>
          </p:cNvCxnSpPr>
          <p:nvPr/>
        </p:nvCxnSpPr>
        <p:spPr>
          <a:xfrm flipV="1">
            <a:off x="3515755" y="4411664"/>
            <a:ext cx="2016684" cy="20209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35869" idx="1"/>
          </p:cNvCxnSpPr>
          <p:nvPr/>
        </p:nvCxnSpPr>
        <p:spPr>
          <a:xfrm>
            <a:off x="6361114" y="2360613"/>
            <a:ext cx="2046287" cy="60325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5988996" y="1061378"/>
            <a:ext cx="2222746" cy="30049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0" name="Straight Connector 2059"/>
          <p:cNvCxnSpPr>
            <a:endCxn id="35871" idx="1"/>
          </p:cNvCxnSpPr>
          <p:nvPr/>
        </p:nvCxnSpPr>
        <p:spPr>
          <a:xfrm>
            <a:off x="5756275" y="3267076"/>
            <a:ext cx="2852696" cy="163863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5854" name="Group 26"/>
          <p:cNvGrpSpPr>
            <a:grpSpLocks/>
          </p:cNvGrpSpPr>
          <p:nvPr/>
        </p:nvGrpSpPr>
        <p:grpSpPr bwMode="auto">
          <a:xfrm>
            <a:off x="8045450" y="625476"/>
            <a:ext cx="2228850" cy="1376363"/>
            <a:chOff x="6521617" y="625153"/>
            <a:chExt cx="2228980" cy="1376073"/>
          </a:xfrm>
        </p:grpSpPr>
        <p:sp>
          <p:nvSpPr>
            <p:cNvPr id="35859" name="TextBox 19"/>
            <p:cNvSpPr txBox="1">
              <a:spLocks noChangeArrowheads="1"/>
            </p:cNvSpPr>
            <p:nvPr/>
          </p:nvSpPr>
          <p:spPr bwMode="auto">
            <a:xfrm>
              <a:off x="6521617" y="1508783"/>
              <a:ext cx="22289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defTabSz="457200" eaLnBrk="1" fontAlgn="base" hangingPunct="1">
                <a:spcBef>
                  <a:spcPct val="0"/>
                </a:spcBef>
                <a:spcAft>
                  <a:spcPct val="0"/>
                </a:spcAft>
              </a:pPr>
              <a:r>
                <a:rPr lang="en-US" sz="1400" b="1" dirty="0">
                  <a:solidFill>
                    <a:srgbClr val="FFFF00"/>
                  </a:solidFill>
                </a:rPr>
                <a:t>MOTOR</a:t>
              </a:r>
            </a:p>
            <a:p>
              <a:pPr algn="ctr" defTabSz="457200" eaLnBrk="1" fontAlgn="base" hangingPunct="1">
                <a:spcBef>
                  <a:spcPct val="0"/>
                </a:spcBef>
                <a:spcAft>
                  <a:spcPct val="0"/>
                </a:spcAft>
              </a:pPr>
              <a:r>
                <a:rPr lang="en-US" sz="1200" dirty="0">
                  <a:solidFill>
                    <a:srgbClr val="FFFF00"/>
                  </a:solidFill>
                </a:rPr>
                <a:t>Trickle impregnated windings</a:t>
              </a:r>
            </a:p>
          </p:txBody>
        </p:sp>
        <p:grpSp>
          <p:nvGrpSpPr>
            <p:cNvPr id="35860" name="Group 1"/>
            <p:cNvGrpSpPr>
              <a:grpSpLocks/>
            </p:cNvGrpSpPr>
            <p:nvPr/>
          </p:nvGrpSpPr>
          <p:grpSpPr bwMode="auto">
            <a:xfrm>
              <a:off x="6687919" y="625153"/>
              <a:ext cx="1863699" cy="894264"/>
              <a:chOff x="5699050" y="475991"/>
              <a:chExt cx="2611675" cy="1064691"/>
            </a:xfrm>
          </p:grpSpPr>
          <p:pic>
            <p:nvPicPr>
              <p:cNvPr id="35861"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99050" y="475991"/>
                <a:ext cx="1268497" cy="106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62"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063017" y="480232"/>
                <a:ext cx="1247708"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cxnSp>
        <p:nvCxnSpPr>
          <p:cNvPr id="29" name="Straight Connector 28"/>
          <p:cNvCxnSpPr/>
          <p:nvPr/>
        </p:nvCxnSpPr>
        <p:spPr>
          <a:xfrm>
            <a:off x="3589339" y="1371600"/>
            <a:ext cx="1857375" cy="1290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49" name="Straight Connector 2048"/>
          <p:cNvCxnSpPr>
            <a:stCxn id="35867" idx="3"/>
          </p:cNvCxnSpPr>
          <p:nvPr/>
        </p:nvCxnSpPr>
        <p:spPr>
          <a:xfrm>
            <a:off x="3367088" y="2684464"/>
            <a:ext cx="2165350" cy="2508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7" name="Straight Connector 2066"/>
          <p:cNvCxnSpPr/>
          <p:nvPr/>
        </p:nvCxnSpPr>
        <p:spPr>
          <a:xfrm>
            <a:off x="4449764" y="2809875"/>
            <a:ext cx="1082675" cy="2730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DA02E6D7-5F3A-413F-83EB-64E92A856B7D}" type="slidenum">
              <a:rPr lang="en-US" smtClean="0">
                <a:solidFill>
                  <a:prstClr val="black"/>
                </a:solidFill>
              </a:rPr>
              <a:pPr>
                <a:defRPr/>
              </a:pPr>
              <a:t>15</a:t>
            </a:fld>
            <a:endParaRPr lang="en-US">
              <a:solidFill>
                <a:prstClr val="black"/>
              </a:solidFill>
            </a:endParaRPr>
          </a:p>
        </p:txBody>
      </p:sp>
      <p:cxnSp>
        <p:nvCxnSpPr>
          <p:cNvPr id="7" name="Straight Connector 6"/>
          <p:cNvCxnSpPr/>
          <p:nvPr/>
        </p:nvCxnSpPr>
        <p:spPr>
          <a:xfrm flipH="1">
            <a:off x="5988997" y="1221353"/>
            <a:ext cx="875488" cy="11392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06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0500" y="222422"/>
            <a:ext cx="10965423" cy="6326659"/>
          </a:xfrm>
          <a:prstGeom prst="rect">
            <a:avLst/>
          </a:prstGeom>
        </p:spPr>
      </p:pic>
    </p:spTree>
    <p:extLst>
      <p:ext uri="{BB962C8B-B14F-4D97-AF65-F5344CB8AC3E}">
        <p14:creationId xmlns:p14="http://schemas.microsoft.com/office/powerpoint/2010/main" val="1903474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75000"/>
                  </a:schemeClr>
                </a:solidFill>
              </a:rPr>
              <a:t>Multitrode Level sensing device </a:t>
            </a:r>
            <a:br>
              <a:rPr lang="en-US" b="1" dirty="0" smtClean="0">
                <a:solidFill>
                  <a:schemeClr val="bg2">
                    <a:lumMod val="75000"/>
                  </a:schemeClr>
                </a:solidFill>
              </a:rPr>
            </a:br>
            <a:r>
              <a:rPr lang="en-US" b="1" dirty="0" smtClean="0">
                <a:solidFill>
                  <a:schemeClr val="bg2">
                    <a:lumMod val="75000"/>
                  </a:schemeClr>
                </a:solidFill>
              </a:rPr>
              <a:t>*10 year Warranty!</a:t>
            </a:r>
            <a:endParaRPr lang="en-US" b="1" dirty="0">
              <a:solidFill>
                <a:schemeClr val="bg2">
                  <a:lumMod val="75000"/>
                </a:schemeClr>
              </a:solidFill>
            </a:endParaRPr>
          </a:p>
        </p:txBody>
      </p:sp>
      <p:pic>
        <p:nvPicPr>
          <p:cNvPr id="4" name="Content Placeholder 3"/>
          <p:cNvPicPr>
            <a:picLocks noGrp="1" noChangeAspect="1"/>
          </p:cNvPicPr>
          <p:nvPr>
            <p:ph idx="1"/>
          </p:nvPr>
        </p:nvPicPr>
        <p:blipFill>
          <a:blip r:embed="rId2"/>
          <a:stretch>
            <a:fillRect/>
          </a:stretch>
        </p:blipFill>
        <p:spPr>
          <a:xfrm>
            <a:off x="834423" y="1905000"/>
            <a:ext cx="3540464" cy="4525963"/>
          </a:xfrm>
          <a:prstGeom prst="rect">
            <a:avLst/>
          </a:prstGeom>
        </p:spPr>
      </p:pic>
      <p:sp>
        <p:nvSpPr>
          <p:cNvPr id="5" name="TextBox 4"/>
          <p:cNvSpPr txBox="1"/>
          <p:nvPr/>
        </p:nvSpPr>
        <p:spPr>
          <a:xfrm>
            <a:off x="5223164" y="1711036"/>
            <a:ext cx="4003964" cy="4678204"/>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Flygt level sensing device. </a:t>
            </a:r>
          </a:p>
          <a:p>
            <a:pPr marL="457200" indent="-457200">
              <a:buFont typeface="Arial" panose="020B0604020202020204" pitchFamily="34" charset="0"/>
              <a:buChar char="•"/>
            </a:pPr>
            <a:r>
              <a:rPr lang="en-US" sz="2800" b="1" dirty="0" smtClean="0"/>
              <a:t>Multitrode replaces floats and the need for quirky air switches.</a:t>
            </a:r>
          </a:p>
          <a:p>
            <a:pPr marL="457200" indent="-457200">
              <a:buFont typeface="Arial" panose="020B0604020202020204" pitchFamily="34" charset="0"/>
              <a:buChar char="•"/>
            </a:pPr>
            <a:r>
              <a:rPr lang="en-US" sz="2800" b="1" dirty="0" smtClean="0"/>
              <a:t>No moving Parts!  Uses conductive properties of water to operate pump and high water alarm.</a:t>
            </a:r>
            <a:r>
              <a:rPr lang="en-US" b="1" dirty="0" smtClean="0"/>
              <a:t> </a:t>
            </a:r>
          </a:p>
          <a:p>
            <a:pPr marL="457200" indent="-457200">
              <a:buFont typeface="Arial" panose="020B0604020202020204" pitchFamily="34" charset="0"/>
              <a:buChar char="•"/>
            </a:pPr>
            <a:endParaRPr lang="en-US" b="1" dirty="0" smtClean="0"/>
          </a:p>
        </p:txBody>
      </p:sp>
    </p:spTree>
    <p:extLst>
      <p:ext uri="{BB962C8B-B14F-4D97-AF65-F5344CB8AC3E}">
        <p14:creationId xmlns:p14="http://schemas.microsoft.com/office/powerpoint/2010/main" val="3952592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599" y="346218"/>
            <a:ext cx="10896601" cy="6165563"/>
          </a:xfrm>
          <a:prstGeom prst="rect">
            <a:avLst/>
          </a:prstGeom>
        </p:spPr>
      </p:pic>
    </p:spTree>
    <p:extLst>
      <p:ext uri="{BB962C8B-B14F-4D97-AF65-F5344CB8AC3E}">
        <p14:creationId xmlns:p14="http://schemas.microsoft.com/office/powerpoint/2010/main" val="3967603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520700"/>
            <a:ext cx="9169400" cy="5657755"/>
          </a:xfrm>
          <a:prstGeom prst="rect">
            <a:avLst/>
          </a:prstGeom>
        </p:spPr>
      </p:pic>
    </p:spTree>
    <p:extLst>
      <p:ext uri="{BB962C8B-B14F-4D97-AF65-F5344CB8AC3E}">
        <p14:creationId xmlns:p14="http://schemas.microsoft.com/office/powerpoint/2010/main" val="717891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fld id="{5FCE7B8E-28E1-4DCC-9A2A-7823289A72CB}" type="datetime1">
              <a:rPr lang="en-US" altLang="en-US"/>
              <a:pPr/>
              <a:t>8/26/2015</a:t>
            </a:fld>
            <a:endParaRPr lang="en-US" altLang="en-US"/>
          </a:p>
        </p:txBody>
      </p:sp>
      <p:sp>
        <p:nvSpPr>
          <p:cNvPr id="11" name="Footer Placeholder 4"/>
          <p:cNvSpPr>
            <a:spLocks noGrp="1"/>
          </p:cNvSpPr>
          <p:nvPr>
            <p:ph type="ftr" sz="quarter" idx="11"/>
          </p:nvPr>
        </p:nvSpPr>
        <p:spPr/>
        <p:txBody>
          <a:bodyPr/>
          <a:lstStyle/>
          <a:p>
            <a:r>
              <a:rPr lang="en-US" altLang="en-US"/>
              <a:t>Free Template from www.brainybetty.com</a:t>
            </a:r>
          </a:p>
        </p:txBody>
      </p:sp>
      <p:sp>
        <p:nvSpPr>
          <p:cNvPr id="12" name="Slide Number Placeholder 5"/>
          <p:cNvSpPr>
            <a:spLocks noGrp="1"/>
          </p:cNvSpPr>
          <p:nvPr>
            <p:ph type="sldNum" sz="quarter" idx="12"/>
          </p:nvPr>
        </p:nvSpPr>
        <p:spPr/>
        <p:txBody>
          <a:bodyPr/>
          <a:lstStyle/>
          <a:p>
            <a:fld id="{E697B498-7529-432B-84F9-A7DD8F80EC10}" type="slidenum">
              <a:rPr lang="en-US" altLang="en-US"/>
              <a:pPr/>
              <a:t>2</a:t>
            </a:fld>
            <a:endParaRPr lang="en-US" altLang="en-US"/>
          </a:p>
        </p:txBody>
      </p:sp>
      <p:sp>
        <p:nvSpPr>
          <p:cNvPr id="22530" name="Rectangle 2"/>
          <p:cNvSpPr>
            <a:spLocks noChangeArrowheads="1"/>
          </p:cNvSpPr>
          <p:nvPr/>
        </p:nvSpPr>
        <p:spPr bwMode="auto">
          <a:xfrm>
            <a:off x="2514600" y="0"/>
            <a:ext cx="81534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1" name="Rectangle 3"/>
          <p:cNvSpPr>
            <a:spLocks noGrp="1" noChangeArrowheads="1"/>
          </p:cNvSpPr>
          <p:nvPr>
            <p:ph type="title"/>
          </p:nvPr>
        </p:nvSpPr>
        <p:spPr>
          <a:xfrm>
            <a:off x="2514600" y="457200"/>
            <a:ext cx="7467600" cy="1143000"/>
          </a:xfrm>
        </p:spPr>
        <p:txBody>
          <a:bodyPr/>
          <a:lstStyle/>
          <a:p>
            <a:pPr algn="l"/>
            <a:r>
              <a:rPr lang="en-US" altLang="en-US" sz="4000" dirty="0"/>
              <a:t>Vision and Mission</a:t>
            </a:r>
          </a:p>
        </p:txBody>
      </p:sp>
      <p:pic>
        <p:nvPicPr>
          <p:cNvPr id="22533" name="Picture 5" descr="WRT FL logo"/>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001000" y="228601"/>
            <a:ext cx="2451100" cy="167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Rectangle 6"/>
          <p:cNvSpPr>
            <a:spLocks noChangeArrowheads="1"/>
          </p:cNvSpPr>
          <p:nvPr/>
        </p:nvSpPr>
        <p:spPr bwMode="gray">
          <a:xfrm>
            <a:off x="432476" y="1600201"/>
            <a:ext cx="8202613" cy="1676400"/>
          </a:xfrm>
          <a:prstGeom prst="rect">
            <a:avLst/>
          </a:prstGeom>
          <a:solidFill>
            <a:srgbClr val="33CCFF"/>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547" tIns="41273" rIns="82547" bIns="41273"/>
          <a:lstStyle>
            <a:lvl1pPr defTabSz="820738">
              <a:defRPr>
                <a:solidFill>
                  <a:schemeClr val="tx1"/>
                </a:solidFill>
                <a:latin typeface="Arial" panose="020B0604020202020204" pitchFamily="34" charset="0"/>
              </a:defRPr>
            </a:lvl1pPr>
            <a:lvl2pPr marL="409575" defTabSz="820738">
              <a:defRPr>
                <a:solidFill>
                  <a:schemeClr val="tx1"/>
                </a:solidFill>
                <a:latin typeface="Arial" panose="020B0604020202020204" pitchFamily="34" charset="0"/>
              </a:defRPr>
            </a:lvl2pPr>
            <a:lvl3pPr marL="820738" defTabSz="820738">
              <a:defRPr>
                <a:solidFill>
                  <a:schemeClr val="tx1"/>
                </a:solidFill>
                <a:latin typeface="Arial" panose="020B0604020202020204" pitchFamily="34" charset="0"/>
              </a:defRPr>
            </a:lvl3pPr>
            <a:lvl4pPr marL="1230313" defTabSz="820738">
              <a:defRPr>
                <a:solidFill>
                  <a:schemeClr val="tx1"/>
                </a:solidFill>
                <a:latin typeface="Arial" panose="020B0604020202020204" pitchFamily="34" charset="0"/>
              </a:defRPr>
            </a:lvl4pPr>
            <a:lvl5pPr marL="1641475" defTabSz="820738">
              <a:defRPr>
                <a:solidFill>
                  <a:schemeClr val="tx1"/>
                </a:solidFill>
                <a:latin typeface="Arial" panose="020B0604020202020204" pitchFamily="34" charset="0"/>
              </a:defRPr>
            </a:lvl5pPr>
            <a:lvl6pPr marL="2098675" defTabSz="820738" fontAlgn="base">
              <a:spcBef>
                <a:spcPct val="0"/>
              </a:spcBef>
              <a:spcAft>
                <a:spcPct val="0"/>
              </a:spcAft>
              <a:defRPr>
                <a:solidFill>
                  <a:schemeClr val="tx1"/>
                </a:solidFill>
                <a:latin typeface="Arial" panose="020B0604020202020204" pitchFamily="34" charset="0"/>
              </a:defRPr>
            </a:lvl6pPr>
            <a:lvl7pPr marL="2555875" defTabSz="820738" fontAlgn="base">
              <a:spcBef>
                <a:spcPct val="0"/>
              </a:spcBef>
              <a:spcAft>
                <a:spcPct val="0"/>
              </a:spcAft>
              <a:defRPr>
                <a:solidFill>
                  <a:schemeClr val="tx1"/>
                </a:solidFill>
                <a:latin typeface="Arial" panose="020B0604020202020204" pitchFamily="34" charset="0"/>
              </a:defRPr>
            </a:lvl7pPr>
            <a:lvl8pPr marL="3013075" defTabSz="820738" fontAlgn="base">
              <a:spcBef>
                <a:spcPct val="0"/>
              </a:spcBef>
              <a:spcAft>
                <a:spcPct val="0"/>
              </a:spcAft>
              <a:defRPr>
                <a:solidFill>
                  <a:schemeClr val="tx1"/>
                </a:solidFill>
                <a:latin typeface="Arial" panose="020B0604020202020204" pitchFamily="34" charset="0"/>
              </a:defRPr>
            </a:lvl8pPr>
            <a:lvl9pPr marL="3470275" defTabSz="820738"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2000" dirty="0">
                <a:solidFill>
                  <a:schemeClr val="bg1"/>
                </a:solidFill>
              </a:rPr>
              <a:t> </a:t>
            </a:r>
            <a:r>
              <a:rPr lang="en-US" altLang="en-US" sz="2000" b="1" dirty="0">
                <a:solidFill>
                  <a:schemeClr val="bg1"/>
                </a:solidFill>
              </a:rPr>
              <a:t>Water Resource Technologies Vision</a:t>
            </a:r>
          </a:p>
          <a:p>
            <a:pPr algn="ctr" eaLnBrk="0" hangingPunct="0"/>
            <a:r>
              <a:rPr lang="en-US" altLang="en-US" sz="1600" b="1" dirty="0" smtClean="0">
                <a:solidFill>
                  <a:schemeClr val="bg1"/>
                </a:solidFill>
              </a:rPr>
              <a:t> </a:t>
            </a:r>
            <a:r>
              <a:rPr lang="en-US" altLang="en-US" sz="1600" b="1" dirty="0">
                <a:solidFill>
                  <a:schemeClr val="bg1"/>
                </a:solidFill>
              </a:rPr>
              <a:t>A</a:t>
            </a:r>
            <a:r>
              <a:rPr lang="en-US" altLang="en-US" sz="1600" b="1" dirty="0" smtClean="0">
                <a:solidFill>
                  <a:schemeClr val="bg1"/>
                </a:solidFill>
              </a:rPr>
              <a:t> Midsize growing company</a:t>
            </a:r>
            <a:r>
              <a:rPr lang="en-US" altLang="en-US" sz="1600" b="1" dirty="0">
                <a:solidFill>
                  <a:schemeClr val="bg1"/>
                </a:solidFill>
              </a:rPr>
              <a:t>, our entire focus is on customer support.  Quality service is paramount and is the basis on which we build long-term relationships.  At Water Resource Technologies, ownership is held by working members of the firm and individuals have a personal stake in job quality and performance</a:t>
            </a:r>
            <a:r>
              <a:rPr lang="en-US" altLang="en-US" sz="1400" dirty="0">
                <a:solidFill>
                  <a:schemeClr val="bg1"/>
                </a:solidFill>
              </a:rPr>
              <a:t>.</a:t>
            </a:r>
          </a:p>
        </p:txBody>
      </p:sp>
      <p:sp>
        <p:nvSpPr>
          <p:cNvPr id="22535" name="Rectangle 7"/>
          <p:cNvSpPr>
            <a:spLocks noChangeArrowheads="1"/>
          </p:cNvSpPr>
          <p:nvPr/>
        </p:nvSpPr>
        <p:spPr bwMode="gray">
          <a:xfrm>
            <a:off x="2286000" y="3352801"/>
            <a:ext cx="8229600" cy="957263"/>
          </a:xfrm>
          <a:prstGeom prst="rect">
            <a:avLst/>
          </a:prstGeom>
          <a:gradFill rotWithShape="1">
            <a:gsLst>
              <a:gs pos="0">
                <a:schemeClr val="bg2"/>
              </a:gs>
              <a:gs pos="100000">
                <a:schemeClr val="bg2">
                  <a:gamma/>
                  <a:shade val="85882"/>
                  <a:invGamma/>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547" tIns="41273" rIns="82547" bIns="41273"/>
          <a:lstStyle>
            <a:lvl1pPr defTabSz="820738">
              <a:defRPr>
                <a:solidFill>
                  <a:schemeClr val="tx1"/>
                </a:solidFill>
                <a:latin typeface="Arial" panose="020B0604020202020204" pitchFamily="34" charset="0"/>
              </a:defRPr>
            </a:lvl1pPr>
            <a:lvl2pPr marL="409575" defTabSz="820738">
              <a:defRPr>
                <a:solidFill>
                  <a:schemeClr val="tx1"/>
                </a:solidFill>
                <a:latin typeface="Arial" panose="020B0604020202020204" pitchFamily="34" charset="0"/>
              </a:defRPr>
            </a:lvl2pPr>
            <a:lvl3pPr marL="820738" defTabSz="820738">
              <a:defRPr>
                <a:solidFill>
                  <a:schemeClr val="tx1"/>
                </a:solidFill>
                <a:latin typeface="Arial" panose="020B0604020202020204" pitchFamily="34" charset="0"/>
              </a:defRPr>
            </a:lvl3pPr>
            <a:lvl4pPr marL="1230313" defTabSz="820738">
              <a:defRPr>
                <a:solidFill>
                  <a:schemeClr val="tx1"/>
                </a:solidFill>
                <a:latin typeface="Arial" panose="020B0604020202020204" pitchFamily="34" charset="0"/>
              </a:defRPr>
            </a:lvl4pPr>
            <a:lvl5pPr marL="1641475" defTabSz="820738">
              <a:defRPr>
                <a:solidFill>
                  <a:schemeClr val="tx1"/>
                </a:solidFill>
                <a:latin typeface="Arial" panose="020B0604020202020204" pitchFamily="34" charset="0"/>
              </a:defRPr>
            </a:lvl5pPr>
            <a:lvl6pPr marL="2098675" defTabSz="820738" fontAlgn="base">
              <a:spcBef>
                <a:spcPct val="0"/>
              </a:spcBef>
              <a:spcAft>
                <a:spcPct val="0"/>
              </a:spcAft>
              <a:defRPr>
                <a:solidFill>
                  <a:schemeClr val="tx1"/>
                </a:solidFill>
                <a:latin typeface="Arial" panose="020B0604020202020204" pitchFamily="34" charset="0"/>
              </a:defRPr>
            </a:lvl6pPr>
            <a:lvl7pPr marL="2555875" defTabSz="820738" fontAlgn="base">
              <a:spcBef>
                <a:spcPct val="0"/>
              </a:spcBef>
              <a:spcAft>
                <a:spcPct val="0"/>
              </a:spcAft>
              <a:defRPr>
                <a:solidFill>
                  <a:schemeClr val="tx1"/>
                </a:solidFill>
                <a:latin typeface="Arial" panose="020B0604020202020204" pitchFamily="34" charset="0"/>
              </a:defRPr>
            </a:lvl7pPr>
            <a:lvl8pPr marL="3013075" defTabSz="820738" fontAlgn="base">
              <a:spcBef>
                <a:spcPct val="0"/>
              </a:spcBef>
              <a:spcAft>
                <a:spcPct val="0"/>
              </a:spcAft>
              <a:defRPr>
                <a:solidFill>
                  <a:schemeClr val="tx1"/>
                </a:solidFill>
                <a:latin typeface="Arial" panose="020B0604020202020204" pitchFamily="34" charset="0"/>
              </a:defRPr>
            </a:lvl8pPr>
            <a:lvl9pPr marL="3470275" defTabSz="820738"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2000" dirty="0">
                <a:solidFill>
                  <a:schemeClr val="bg1"/>
                </a:solidFill>
              </a:rPr>
              <a:t>Water Resource Technologies Mission</a:t>
            </a:r>
          </a:p>
          <a:p>
            <a:pPr algn="ctr" eaLnBrk="0" hangingPunct="0"/>
            <a:r>
              <a:rPr lang="en-US" altLang="en-US" b="1" dirty="0">
                <a:solidFill>
                  <a:schemeClr val="bg1"/>
                </a:solidFill>
              </a:rPr>
              <a:t>To be a premier company known for its operational excellence, management talent, and market leadership. </a:t>
            </a:r>
            <a:endParaRPr lang="en-US" altLang="en-US" sz="1600" b="1" dirty="0">
              <a:solidFill>
                <a:schemeClr val="bg1"/>
              </a:solidFill>
            </a:endParaRPr>
          </a:p>
        </p:txBody>
      </p:sp>
      <p:sp>
        <p:nvSpPr>
          <p:cNvPr id="22536" name="Rectangle 8"/>
          <p:cNvSpPr>
            <a:spLocks noChangeArrowheads="1"/>
          </p:cNvSpPr>
          <p:nvPr/>
        </p:nvSpPr>
        <p:spPr bwMode="gray">
          <a:xfrm>
            <a:off x="2286000" y="4419601"/>
            <a:ext cx="8229600" cy="957263"/>
          </a:xfrm>
          <a:prstGeom prst="rect">
            <a:avLst/>
          </a:prstGeom>
          <a:gradFill rotWithShape="1">
            <a:gsLst>
              <a:gs pos="0">
                <a:schemeClr val="bg2"/>
              </a:gs>
              <a:gs pos="100000">
                <a:schemeClr val="bg2">
                  <a:gamma/>
                  <a:shade val="85882"/>
                  <a:invGamma/>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547" tIns="41273" rIns="82547" bIns="41273"/>
          <a:lstStyle>
            <a:lvl1pPr defTabSz="820738">
              <a:defRPr>
                <a:solidFill>
                  <a:schemeClr val="tx1"/>
                </a:solidFill>
                <a:latin typeface="Arial" panose="020B0604020202020204" pitchFamily="34" charset="0"/>
              </a:defRPr>
            </a:lvl1pPr>
            <a:lvl2pPr marL="409575" defTabSz="820738">
              <a:defRPr>
                <a:solidFill>
                  <a:schemeClr val="tx1"/>
                </a:solidFill>
                <a:latin typeface="Arial" panose="020B0604020202020204" pitchFamily="34" charset="0"/>
              </a:defRPr>
            </a:lvl2pPr>
            <a:lvl3pPr marL="820738" defTabSz="820738">
              <a:defRPr>
                <a:solidFill>
                  <a:schemeClr val="tx1"/>
                </a:solidFill>
                <a:latin typeface="Arial" panose="020B0604020202020204" pitchFamily="34" charset="0"/>
              </a:defRPr>
            </a:lvl3pPr>
            <a:lvl4pPr marL="1230313" defTabSz="820738">
              <a:defRPr>
                <a:solidFill>
                  <a:schemeClr val="tx1"/>
                </a:solidFill>
                <a:latin typeface="Arial" panose="020B0604020202020204" pitchFamily="34" charset="0"/>
              </a:defRPr>
            </a:lvl4pPr>
            <a:lvl5pPr marL="1641475" defTabSz="820738">
              <a:defRPr>
                <a:solidFill>
                  <a:schemeClr val="tx1"/>
                </a:solidFill>
                <a:latin typeface="Arial" panose="020B0604020202020204" pitchFamily="34" charset="0"/>
              </a:defRPr>
            </a:lvl5pPr>
            <a:lvl6pPr marL="2098675" defTabSz="820738" fontAlgn="base">
              <a:spcBef>
                <a:spcPct val="0"/>
              </a:spcBef>
              <a:spcAft>
                <a:spcPct val="0"/>
              </a:spcAft>
              <a:defRPr>
                <a:solidFill>
                  <a:schemeClr val="tx1"/>
                </a:solidFill>
                <a:latin typeface="Arial" panose="020B0604020202020204" pitchFamily="34" charset="0"/>
              </a:defRPr>
            </a:lvl6pPr>
            <a:lvl7pPr marL="2555875" defTabSz="820738" fontAlgn="base">
              <a:spcBef>
                <a:spcPct val="0"/>
              </a:spcBef>
              <a:spcAft>
                <a:spcPct val="0"/>
              </a:spcAft>
              <a:defRPr>
                <a:solidFill>
                  <a:schemeClr val="tx1"/>
                </a:solidFill>
                <a:latin typeface="Arial" panose="020B0604020202020204" pitchFamily="34" charset="0"/>
              </a:defRPr>
            </a:lvl7pPr>
            <a:lvl8pPr marL="3013075" defTabSz="820738" fontAlgn="base">
              <a:spcBef>
                <a:spcPct val="0"/>
              </a:spcBef>
              <a:spcAft>
                <a:spcPct val="0"/>
              </a:spcAft>
              <a:defRPr>
                <a:solidFill>
                  <a:schemeClr val="tx1"/>
                </a:solidFill>
                <a:latin typeface="Arial" panose="020B0604020202020204" pitchFamily="34" charset="0"/>
              </a:defRPr>
            </a:lvl8pPr>
            <a:lvl9pPr marL="3470275" defTabSz="820738"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2000" dirty="0">
                <a:solidFill>
                  <a:schemeClr val="bg1"/>
                </a:solidFill>
              </a:rPr>
              <a:t>Our Promise</a:t>
            </a:r>
          </a:p>
          <a:p>
            <a:pPr algn="ctr" eaLnBrk="0" hangingPunct="0"/>
            <a:r>
              <a:rPr lang="en-US" altLang="en-US" sz="1600" b="1" dirty="0">
                <a:solidFill>
                  <a:schemeClr val="bg1"/>
                </a:solidFill>
              </a:rPr>
              <a:t>We promise to exceed your expectations, incorporate the latest technologies, and build our relationship on trust, service and product performance</a:t>
            </a:r>
            <a:r>
              <a:rPr lang="en-US" altLang="en-US" sz="1600" dirty="0">
                <a:solidFill>
                  <a:schemeClr val="bg1"/>
                </a:solidFill>
              </a:rPr>
              <a:t>.</a:t>
            </a:r>
          </a:p>
        </p:txBody>
      </p:sp>
      <p:sp>
        <p:nvSpPr>
          <p:cNvPr id="22537" name="Rectangle 9"/>
          <p:cNvSpPr>
            <a:spLocks noChangeArrowheads="1"/>
          </p:cNvSpPr>
          <p:nvPr/>
        </p:nvSpPr>
        <p:spPr bwMode="gray">
          <a:xfrm>
            <a:off x="337749" y="5562599"/>
            <a:ext cx="8534400" cy="793751"/>
          </a:xfrm>
          <a:prstGeom prst="rect">
            <a:avLst/>
          </a:prstGeom>
          <a:solidFill>
            <a:srgbClr val="33CCFF"/>
          </a:solidFill>
          <a:ln w="28575">
            <a:solidFill>
              <a:schemeClr val="accent2"/>
            </a:solidFill>
            <a:miter lim="800000"/>
            <a:headEnd/>
            <a:tailEnd/>
          </a:ln>
        </p:spPr>
        <p:txBody>
          <a:bodyPr lIns="91436" tIns="45718" rIns="91436" bIns="45718" anchor="ctr"/>
          <a:lstStyle/>
          <a:p>
            <a:pPr algn="ctr"/>
            <a:r>
              <a:rPr lang="en-US" altLang="en-US" sz="1700" b="1" i="1" dirty="0"/>
              <a:t>Translating Vision to a Clear Strategy: </a:t>
            </a:r>
          </a:p>
          <a:p>
            <a:pPr algn="ctr"/>
            <a:r>
              <a:rPr lang="en-US" altLang="en-US" sz="1700" b="1" i="1" dirty="0"/>
              <a:t>Protecting the Worlds’ most precious resource - Water</a:t>
            </a:r>
          </a:p>
        </p:txBody>
      </p:sp>
      <p:sp>
        <p:nvSpPr>
          <p:cNvPr id="13" name="Title 1"/>
          <p:cNvSpPr txBox="1">
            <a:spLocks/>
          </p:cNvSpPr>
          <p:nvPr/>
        </p:nvSpPr>
        <p:spPr bwMode="auto">
          <a:xfrm>
            <a:off x="880057" y="274638"/>
            <a:ext cx="68215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b="1" u="sng" dirty="0" smtClean="0">
                <a:solidFill>
                  <a:schemeClr val="bg2">
                    <a:lumMod val="75000"/>
                  </a:schemeClr>
                </a:solidFill>
              </a:rPr>
              <a:t>Who are we?</a:t>
            </a:r>
            <a:endParaRPr lang="en-US" b="1" u="sng" dirty="0">
              <a:solidFill>
                <a:schemeClr val="bg2">
                  <a:lumMod val="75000"/>
                </a:schemeClr>
              </a:solidFill>
            </a:endParaRPr>
          </a:p>
        </p:txBody>
      </p:sp>
    </p:spTree>
    <p:extLst>
      <p:ext uri="{BB962C8B-B14F-4D97-AF65-F5344CB8AC3E}">
        <p14:creationId xmlns:p14="http://schemas.microsoft.com/office/powerpoint/2010/main" val="176274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wipe(down)">
                                      <p:cBhvr>
                                        <p:cTn id="7" dur="500"/>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wipe(down)">
                                      <p:cBhvr>
                                        <p:cTn id="12" dur="500"/>
                                        <p:tgtEl>
                                          <p:spTgt spid="225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536"/>
                                        </p:tgtEl>
                                        <p:attrNameLst>
                                          <p:attrName>style.visibility</p:attrName>
                                        </p:attrNameLst>
                                      </p:cBhvr>
                                      <p:to>
                                        <p:strVal val="visible"/>
                                      </p:to>
                                    </p:set>
                                    <p:anim calcmode="lin" valueType="num">
                                      <p:cBhvr additive="base">
                                        <p:cTn id="17" dur="500" fill="hold"/>
                                        <p:tgtEl>
                                          <p:spTgt spid="22536"/>
                                        </p:tgtEl>
                                        <p:attrNameLst>
                                          <p:attrName>ppt_x</p:attrName>
                                        </p:attrNameLst>
                                      </p:cBhvr>
                                      <p:tavLst>
                                        <p:tav tm="0">
                                          <p:val>
                                            <p:strVal val="#ppt_x"/>
                                          </p:val>
                                        </p:tav>
                                        <p:tav tm="100000">
                                          <p:val>
                                            <p:strVal val="#ppt_x"/>
                                          </p:val>
                                        </p:tav>
                                      </p:tavLst>
                                    </p:anim>
                                    <p:anim calcmode="lin" valueType="num">
                                      <p:cBhvr additive="base">
                                        <p:cTn id="18"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537"/>
                                        </p:tgtEl>
                                        <p:attrNameLst>
                                          <p:attrName>style.visibility</p:attrName>
                                        </p:attrNameLst>
                                      </p:cBhvr>
                                      <p:to>
                                        <p:strVal val="visible"/>
                                      </p:to>
                                    </p:set>
                                    <p:animEffect transition="in" filter="wipe(down)">
                                      <p:cBhvr>
                                        <p:cTn id="23"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animBg="1"/>
      <p:bldP spid="22536" grpId="0" animBg="1"/>
      <p:bldP spid="225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4149" y="332578"/>
            <a:ext cx="10877266" cy="6192844"/>
          </a:xfrm>
          <a:prstGeom prst="rect">
            <a:avLst/>
          </a:prstGeom>
        </p:spPr>
      </p:pic>
    </p:spTree>
    <p:extLst>
      <p:ext uri="{BB962C8B-B14F-4D97-AF65-F5344CB8AC3E}">
        <p14:creationId xmlns:p14="http://schemas.microsoft.com/office/powerpoint/2010/main" val="2370843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2891741596"/>
              </p:ext>
            </p:extLst>
          </p:nvPr>
        </p:nvGraphicFramePr>
        <p:xfrm>
          <a:off x="3981059" y="457199"/>
          <a:ext cx="8046720" cy="6035040"/>
        </p:xfrm>
        <a:graphic>
          <a:graphicData uri="http://schemas.openxmlformats.org/presentationml/2006/ole">
            <mc:AlternateContent xmlns:mc="http://schemas.openxmlformats.org/markup-compatibility/2006">
              <mc:Choice xmlns:v="urn:schemas-microsoft-com:vml" Requires="v">
                <p:oleObj spid="_x0000_s12310" name="Acrobat Document" r:id="rId3" imgW="6857708" imgH="5143264" progId="AcroExch.Document.11">
                  <p:embed/>
                </p:oleObj>
              </mc:Choice>
              <mc:Fallback>
                <p:oleObj name="Acrobat Document" r:id="rId3" imgW="6857708" imgH="5143264" progId="AcroExch.Document.11">
                  <p:embed/>
                  <p:pic>
                    <p:nvPicPr>
                      <p:cNvPr id="0" name=""/>
                      <p:cNvPicPr/>
                      <p:nvPr/>
                    </p:nvPicPr>
                    <p:blipFill>
                      <a:blip r:embed="rId4"/>
                      <a:stretch>
                        <a:fillRect/>
                      </a:stretch>
                    </p:blipFill>
                    <p:spPr>
                      <a:xfrm>
                        <a:off x="3981059" y="457199"/>
                        <a:ext cx="8046720" cy="6035040"/>
                      </a:xfrm>
                      <a:prstGeom prst="rect">
                        <a:avLst/>
                      </a:prstGeom>
                    </p:spPr>
                  </p:pic>
                </p:oleObj>
              </mc:Fallback>
            </mc:AlternateContent>
          </a:graphicData>
        </a:graphic>
      </p:graphicFrame>
      <p:sp>
        <p:nvSpPr>
          <p:cNvPr id="7" name="Title 5"/>
          <p:cNvSpPr>
            <a:spLocks noGrp="1"/>
          </p:cNvSpPr>
          <p:nvPr>
            <p:ph type="title"/>
          </p:nvPr>
        </p:nvSpPr>
        <p:spPr>
          <a:xfrm>
            <a:off x="0" y="0"/>
            <a:ext cx="3886200" cy="5185611"/>
          </a:xfrm>
        </p:spPr>
        <p:txBody>
          <a:bodyPr/>
          <a:lstStyle/>
          <a:p>
            <a:r>
              <a:rPr lang="en-US" sz="3200" dirty="0" smtClean="0"/>
              <a:t>Ease of install for home owners! </a:t>
            </a:r>
            <a:br>
              <a:rPr lang="en-US" sz="3200" dirty="0" smtClean="0"/>
            </a:br>
            <a:r>
              <a:rPr lang="en-US" sz="3200" dirty="0" smtClean="0"/>
              <a:t>No Concrete Ballast needed in high water areas. (saves money on install)</a:t>
            </a:r>
            <a:br>
              <a:rPr lang="en-US" sz="3200" dirty="0" smtClean="0"/>
            </a:br>
            <a:r>
              <a:rPr lang="en-US" sz="3200" dirty="0" smtClean="0"/>
              <a:t> The station is Bright White! makes it easy to see what's going on inside.</a:t>
            </a:r>
            <a:endParaRPr lang="en-US" sz="3200" dirty="0"/>
          </a:p>
        </p:txBody>
      </p:sp>
      <p:sp>
        <p:nvSpPr>
          <p:cNvPr id="8" name="TextBox 7"/>
          <p:cNvSpPr txBox="1"/>
          <p:nvPr/>
        </p:nvSpPr>
        <p:spPr>
          <a:xfrm>
            <a:off x="312821" y="5657671"/>
            <a:ext cx="3284621" cy="646331"/>
          </a:xfrm>
          <a:prstGeom prst="rect">
            <a:avLst/>
          </a:prstGeom>
          <a:noFill/>
        </p:spPr>
        <p:txBody>
          <a:bodyPr wrap="square" rtlCol="0">
            <a:spAutoFit/>
          </a:bodyPr>
          <a:lstStyle/>
          <a:p>
            <a:r>
              <a:rPr lang="en-US" dirty="0" smtClean="0">
                <a:solidFill>
                  <a:srgbClr val="FFFF00"/>
                </a:solidFill>
              </a:rPr>
              <a:t>Risers available for greater Depths</a:t>
            </a:r>
            <a:endParaRPr lang="en-US" dirty="0">
              <a:solidFill>
                <a:srgbClr val="FFFF00"/>
              </a:solidFill>
            </a:endParaRPr>
          </a:p>
        </p:txBody>
      </p:sp>
    </p:spTree>
    <p:extLst>
      <p:ext uri="{BB962C8B-B14F-4D97-AF65-F5344CB8AC3E}">
        <p14:creationId xmlns:p14="http://schemas.microsoft.com/office/powerpoint/2010/main" val="1242294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6900" y="139700"/>
            <a:ext cx="10883900" cy="6438900"/>
          </a:xfrm>
          <a:prstGeom prst="rect">
            <a:avLst/>
          </a:prstGeom>
        </p:spPr>
      </p:pic>
    </p:spTree>
    <p:extLst>
      <p:ext uri="{BB962C8B-B14F-4D97-AF65-F5344CB8AC3E}">
        <p14:creationId xmlns:p14="http://schemas.microsoft.com/office/powerpoint/2010/main" val="3602911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bg2"/>
                </a:solidFill>
              </a:rPr>
              <a:t>Compit Benefit's vs Other Guys</a:t>
            </a:r>
            <a:endParaRPr lang="en-US" u="sng" dirty="0">
              <a:solidFill>
                <a:schemeClr val="bg2"/>
              </a:solidFill>
            </a:endParaRPr>
          </a:p>
        </p:txBody>
      </p:sp>
      <p:sp>
        <p:nvSpPr>
          <p:cNvPr id="4" name="Content Placeholder 3"/>
          <p:cNvSpPr>
            <a:spLocks noGrp="1"/>
          </p:cNvSpPr>
          <p:nvPr>
            <p:ph idx="1"/>
          </p:nvPr>
        </p:nvSpPr>
        <p:spPr/>
        <p:txBody>
          <a:bodyPr/>
          <a:lstStyle/>
          <a:p>
            <a:pPr marL="514350" indent="-514350">
              <a:buFont typeface="+mj-lt"/>
              <a:buAutoNum type="arabicPeriod"/>
            </a:pPr>
            <a:r>
              <a:rPr lang="en-US" sz="2800" dirty="0" smtClean="0"/>
              <a:t>Holds more capacity (239 Gallons) in case of a power outage than the E-One station being offered for the same or less money. ( Better value)</a:t>
            </a:r>
          </a:p>
          <a:p>
            <a:pPr marL="514350" indent="-514350">
              <a:buFont typeface="+mj-lt"/>
              <a:buAutoNum type="arabicPeriod"/>
            </a:pPr>
            <a:r>
              <a:rPr lang="en-US" sz="2800" dirty="0" smtClean="0"/>
              <a:t>Self cleaning, the station is designed to have debris flow toward the pump. This prevents potential build up conditions.</a:t>
            </a:r>
          </a:p>
          <a:p>
            <a:pPr marL="514350" indent="-514350">
              <a:buFont typeface="+mj-lt"/>
              <a:buAutoNum type="arabicPeriod"/>
            </a:pPr>
            <a:r>
              <a:rPr lang="en-US" sz="2800" dirty="0" smtClean="0"/>
              <a:t>Easy for contractor to install no need to purchase longer power cords or pay for concrete trucks. Quick and easy connections. </a:t>
            </a:r>
          </a:p>
          <a:p>
            <a:pPr marL="514350" indent="-514350">
              <a:buFont typeface="+mj-lt"/>
              <a:buAutoNum type="arabicPeriod"/>
            </a:pPr>
            <a:r>
              <a:rPr lang="en-US" sz="2800" dirty="0" smtClean="0"/>
              <a:t>You can cover the lid with mulch or anything else you want. This will not void your warranty! Unlike E-One stations. </a:t>
            </a:r>
            <a:endParaRPr lang="en-US" sz="2800" dirty="0"/>
          </a:p>
        </p:txBody>
      </p:sp>
    </p:spTree>
    <p:extLst>
      <p:ext uri="{BB962C8B-B14F-4D97-AF65-F5344CB8AC3E}">
        <p14:creationId xmlns:p14="http://schemas.microsoft.com/office/powerpoint/2010/main" val="2312188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168117" y="2120900"/>
            <a:ext cx="6275365" cy="4525963"/>
          </a:xfrm>
          <a:prstGeom prst="rect">
            <a:avLst/>
          </a:prstGeom>
        </p:spPr>
      </p:pic>
      <p:sp>
        <p:nvSpPr>
          <p:cNvPr id="7" name="TextBox 6"/>
          <p:cNvSpPr txBox="1"/>
          <p:nvPr/>
        </p:nvSpPr>
        <p:spPr>
          <a:xfrm>
            <a:off x="2070100" y="292100"/>
            <a:ext cx="8001000" cy="707886"/>
          </a:xfrm>
          <a:prstGeom prst="rect">
            <a:avLst/>
          </a:prstGeom>
          <a:noFill/>
        </p:spPr>
        <p:txBody>
          <a:bodyPr wrap="square" rtlCol="0">
            <a:spAutoFit/>
          </a:bodyPr>
          <a:lstStyle/>
          <a:p>
            <a:pPr algn="ctr"/>
            <a:r>
              <a:rPr lang="en-US" sz="4000" u="sng" dirty="0" smtClean="0">
                <a:solidFill>
                  <a:schemeClr val="bg2"/>
                </a:solidFill>
              </a:rPr>
              <a:t>WRT Simplex  Value Station</a:t>
            </a:r>
            <a:endParaRPr lang="en-US" sz="4000" u="sng" dirty="0">
              <a:solidFill>
                <a:schemeClr val="bg2"/>
              </a:solidFill>
            </a:endParaRPr>
          </a:p>
        </p:txBody>
      </p:sp>
      <p:sp>
        <p:nvSpPr>
          <p:cNvPr id="8" name="TextBox 7"/>
          <p:cNvSpPr txBox="1"/>
          <p:nvPr/>
        </p:nvSpPr>
        <p:spPr>
          <a:xfrm>
            <a:off x="210128" y="999986"/>
            <a:ext cx="4486564" cy="4401205"/>
          </a:xfrm>
          <a:prstGeom prst="rect">
            <a:avLst/>
          </a:prstGeom>
          <a:noFill/>
        </p:spPr>
        <p:txBody>
          <a:bodyPr wrap="square" rtlCol="0">
            <a:spAutoFit/>
          </a:bodyPr>
          <a:lstStyle/>
          <a:p>
            <a:r>
              <a:rPr lang="en-US" sz="2800" dirty="0" smtClean="0"/>
              <a:t>Same pump same control panel same level sensing device. </a:t>
            </a:r>
          </a:p>
          <a:p>
            <a:r>
              <a:rPr lang="en-US" sz="2800" dirty="0" smtClean="0"/>
              <a:t>Smaller capacity and requires concrete ballast in high water areas. Less cost to home owner.</a:t>
            </a:r>
          </a:p>
          <a:p>
            <a:endParaRPr lang="en-US" sz="2800" dirty="0"/>
          </a:p>
          <a:p>
            <a:r>
              <a:rPr lang="en-US" sz="2800" dirty="0" smtClean="0"/>
              <a:t>Basin also has self cleaning bottom</a:t>
            </a:r>
            <a:r>
              <a:rPr lang="en-US" dirty="0" smtClean="0"/>
              <a:t>.</a:t>
            </a:r>
            <a:endParaRPr lang="en-US" dirty="0"/>
          </a:p>
        </p:txBody>
      </p:sp>
    </p:spTree>
    <p:extLst>
      <p:ext uri="{BB962C8B-B14F-4D97-AF65-F5344CB8AC3E}">
        <p14:creationId xmlns:p14="http://schemas.microsoft.com/office/powerpoint/2010/main" val="2593651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solidFill>
              </a:rPr>
              <a:t>WRT Simplex  Value Station</a:t>
            </a:r>
            <a:r>
              <a:rPr lang="en-US" dirty="0">
                <a:solidFill>
                  <a:srgbClr val="FFFF00"/>
                </a:solidFill>
              </a:rPr>
              <a:t/>
            </a:r>
            <a:br>
              <a:rPr lang="en-US" dirty="0">
                <a:solidFill>
                  <a:srgbClr val="FFFF00"/>
                </a:solidFill>
              </a:rPr>
            </a:br>
            <a:endParaRPr lang="en-US" dirty="0"/>
          </a:p>
        </p:txBody>
      </p:sp>
      <p:pic>
        <p:nvPicPr>
          <p:cNvPr id="4" name="Content Placeholder 3"/>
          <p:cNvPicPr>
            <a:picLocks noGrp="1" noChangeAspect="1"/>
          </p:cNvPicPr>
          <p:nvPr>
            <p:ph idx="1"/>
          </p:nvPr>
        </p:nvPicPr>
        <p:blipFill>
          <a:blip r:embed="rId2"/>
          <a:stretch>
            <a:fillRect/>
          </a:stretch>
        </p:blipFill>
        <p:spPr>
          <a:xfrm>
            <a:off x="4064011" y="967047"/>
            <a:ext cx="4432057" cy="5760720"/>
          </a:xfrm>
          <a:prstGeom prst="rect">
            <a:avLst/>
          </a:prstGeom>
        </p:spPr>
      </p:pic>
    </p:spTree>
    <p:extLst>
      <p:ext uri="{BB962C8B-B14F-4D97-AF65-F5344CB8AC3E}">
        <p14:creationId xmlns:p14="http://schemas.microsoft.com/office/powerpoint/2010/main" val="812820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283996" y="191699"/>
            <a:ext cx="2450804" cy="1682642"/>
          </a:xfrm>
          <a:prstGeom prst="rect">
            <a:avLst/>
          </a:prstGeom>
        </p:spPr>
      </p:pic>
      <p:sp>
        <p:nvSpPr>
          <p:cNvPr id="9" name="TextBox 8"/>
          <p:cNvSpPr txBox="1"/>
          <p:nvPr/>
        </p:nvSpPr>
        <p:spPr>
          <a:xfrm>
            <a:off x="647701" y="1012646"/>
            <a:ext cx="8509000" cy="5262979"/>
          </a:xfrm>
          <a:prstGeom prst="rect">
            <a:avLst/>
          </a:prstGeom>
          <a:noFill/>
        </p:spPr>
        <p:txBody>
          <a:bodyPr wrap="square" rtlCol="0">
            <a:spAutoFit/>
          </a:bodyPr>
          <a:lstStyle/>
          <a:p>
            <a:pPr marL="119063" indent="-119063" fontAlgn="base">
              <a:spcBef>
                <a:spcPct val="50000"/>
              </a:spcBef>
              <a:spcAft>
                <a:spcPct val="0"/>
              </a:spcAft>
              <a:buFontTx/>
              <a:buChar char="•"/>
            </a:pPr>
            <a:r>
              <a:rPr lang="en-US" altLang="en-US" sz="2800" b="1" dirty="0"/>
              <a:t>Warranty transferable to new owner. </a:t>
            </a:r>
          </a:p>
          <a:p>
            <a:pPr fontAlgn="base">
              <a:spcBef>
                <a:spcPct val="50000"/>
              </a:spcBef>
              <a:spcAft>
                <a:spcPct val="0"/>
              </a:spcAft>
              <a:buFontTx/>
              <a:buChar char="•"/>
            </a:pPr>
            <a:r>
              <a:rPr lang="en-US" altLang="en-US" sz="2800" b="1" dirty="0"/>
              <a:t>Provide 24-hour ( emergency service )</a:t>
            </a:r>
          </a:p>
          <a:p>
            <a:pPr fontAlgn="base">
              <a:spcBef>
                <a:spcPct val="50000"/>
              </a:spcBef>
              <a:spcAft>
                <a:spcPct val="0"/>
              </a:spcAft>
              <a:buFontTx/>
              <a:buChar char="•"/>
            </a:pPr>
            <a:r>
              <a:rPr lang="en-US" altLang="en-US" sz="2800" b="1" dirty="0"/>
              <a:t>Maintain an inventory of standard parts</a:t>
            </a:r>
          </a:p>
          <a:p>
            <a:pPr fontAlgn="base">
              <a:spcBef>
                <a:spcPct val="50000"/>
              </a:spcBef>
              <a:spcAft>
                <a:spcPct val="0"/>
              </a:spcAft>
              <a:buFontTx/>
              <a:buChar char="•"/>
            </a:pPr>
            <a:r>
              <a:rPr lang="en-US" altLang="en-US" sz="2800" b="1" dirty="0"/>
              <a:t>Always carry spare pumps (no charge for loaners) if we can </a:t>
            </a:r>
            <a:r>
              <a:rPr lang="en-US" altLang="en-US" sz="2800" b="1" dirty="0" smtClean="0"/>
              <a:t>not </a:t>
            </a:r>
            <a:r>
              <a:rPr lang="en-US" altLang="en-US" sz="2800" b="1" dirty="0"/>
              <a:t>fix it on site we will install a loaner for you to use. </a:t>
            </a:r>
          </a:p>
          <a:p>
            <a:pPr fontAlgn="base">
              <a:spcBef>
                <a:spcPct val="50000"/>
              </a:spcBef>
              <a:spcAft>
                <a:spcPct val="0"/>
              </a:spcAft>
              <a:buFontTx/>
              <a:buChar char="•"/>
            </a:pPr>
            <a:r>
              <a:rPr lang="en-US" altLang="en-US" sz="2800" b="1" dirty="0"/>
              <a:t>No inconvenience to the home owner.</a:t>
            </a:r>
          </a:p>
          <a:p>
            <a:pPr fontAlgn="base">
              <a:spcBef>
                <a:spcPct val="50000"/>
              </a:spcBef>
              <a:spcAft>
                <a:spcPct val="0"/>
              </a:spcAft>
              <a:buFontTx/>
              <a:buChar char="•"/>
            </a:pPr>
            <a:r>
              <a:rPr lang="en-US" altLang="en-US" sz="2800" b="1" dirty="0"/>
              <a:t> Guarantee all Service work (one year on parts &amp; labor)</a:t>
            </a:r>
          </a:p>
          <a:p>
            <a:pPr fontAlgn="base">
              <a:spcBef>
                <a:spcPct val="50000"/>
              </a:spcBef>
              <a:spcAft>
                <a:spcPct val="0"/>
              </a:spcAft>
              <a:buFontTx/>
              <a:buChar char="•"/>
            </a:pPr>
            <a:r>
              <a:rPr lang="en-US" altLang="en-US" sz="2800" b="1" dirty="0"/>
              <a:t>No discharge of raw water on home owner property</a:t>
            </a:r>
            <a:endParaRPr lang="en-US" sz="2800" b="1" dirty="0"/>
          </a:p>
        </p:txBody>
      </p:sp>
      <p:sp>
        <p:nvSpPr>
          <p:cNvPr id="11" name="Rectangle 10"/>
          <p:cNvSpPr/>
          <p:nvPr/>
        </p:nvSpPr>
        <p:spPr>
          <a:xfrm>
            <a:off x="1308718" y="263579"/>
            <a:ext cx="6124882" cy="769441"/>
          </a:xfrm>
          <a:prstGeom prst="rect">
            <a:avLst/>
          </a:prstGeom>
        </p:spPr>
        <p:txBody>
          <a:bodyPr wrap="none">
            <a:spAutoFit/>
          </a:bodyPr>
          <a:lstStyle/>
          <a:p>
            <a:r>
              <a:rPr lang="en-US" altLang="en-US" sz="4400" b="1" u="sng" dirty="0">
                <a:solidFill>
                  <a:schemeClr val="bg2"/>
                </a:solidFill>
              </a:rPr>
              <a:t>Warranty Response Team</a:t>
            </a:r>
            <a:endParaRPr lang="en-US" sz="4400" b="1" u="sng" dirty="0">
              <a:solidFill>
                <a:schemeClr val="bg2"/>
              </a:solidFill>
            </a:endParaRPr>
          </a:p>
        </p:txBody>
      </p:sp>
    </p:spTree>
    <p:extLst>
      <p:ext uri="{BB962C8B-B14F-4D97-AF65-F5344CB8AC3E}">
        <p14:creationId xmlns:p14="http://schemas.microsoft.com/office/powerpoint/2010/main" val="3327387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E697B498-7529-432B-84F9-A7DD8F80EC10}" type="slidenum">
              <a:rPr lang="en-US" altLang="en-US"/>
              <a:pPr/>
              <a:t>27</a:t>
            </a:fld>
            <a:endParaRPr lang="en-US" altLang="en-US"/>
          </a:p>
        </p:txBody>
      </p:sp>
      <p:sp>
        <p:nvSpPr>
          <p:cNvPr id="22531" name="Rectangle 3"/>
          <p:cNvSpPr>
            <a:spLocks noGrp="1" noChangeArrowheads="1"/>
          </p:cNvSpPr>
          <p:nvPr>
            <p:ph type="title"/>
          </p:nvPr>
        </p:nvSpPr>
        <p:spPr>
          <a:xfrm>
            <a:off x="864453" y="204805"/>
            <a:ext cx="6765925" cy="1143000"/>
          </a:xfrm>
        </p:spPr>
        <p:txBody>
          <a:bodyPr/>
          <a:lstStyle/>
          <a:p>
            <a:pPr algn="l"/>
            <a:r>
              <a:rPr lang="en-US" altLang="en-US" sz="4000" b="1" u="sng" dirty="0" smtClean="0">
                <a:solidFill>
                  <a:schemeClr val="bg2"/>
                </a:solidFill>
              </a:rPr>
              <a:t>Water Resource Technologies</a:t>
            </a:r>
            <a:endParaRPr lang="en-US" altLang="en-US" sz="4000" b="1" u="sng" dirty="0">
              <a:solidFill>
                <a:schemeClr val="bg2"/>
              </a:solidFill>
            </a:endParaRPr>
          </a:p>
        </p:txBody>
      </p:sp>
      <p:pic>
        <p:nvPicPr>
          <p:cNvPr id="22533" name="Picture 5" descr="WRT FL logo"/>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333560" y="244029"/>
            <a:ext cx="2543175" cy="1889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3"/>
          <a:stretch>
            <a:fillRect/>
          </a:stretch>
        </p:blipFill>
        <p:spPr>
          <a:xfrm>
            <a:off x="238125" y="4934130"/>
            <a:ext cx="2305050" cy="971370"/>
          </a:xfrm>
          <a:prstGeom prst="rect">
            <a:avLst/>
          </a:prstGeom>
        </p:spPr>
      </p:pic>
      <p:pic>
        <p:nvPicPr>
          <p:cNvPr id="3" name="Picture 2"/>
          <p:cNvPicPr>
            <a:picLocks noChangeAspect="1"/>
          </p:cNvPicPr>
          <p:nvPr/>
        </p:nvPicPr>
        <p:blipFill>
          <a:blip r:embed="rId4"/>
          <a:stretch>
            <a:fillRect/>
          </a:stretch>
        </p:blipFill>
        <p:spPr>
          <a:xfrm>
            <a:off x="3019425" y="4753184"/>
            <a:ext cx="1227991" cy="1968292"/>
          </a:xfrm>
          <a:prstGeom prst="rect">
            <a:avLst/>
          </a:prstGeom>
        </p:spPr>
      </p:pic>
      <p:sp>
        <p:nvSpPr>
          <p:cNvPr id="4" name="TextBox 3"/>
          <p:cNvSpPr txBox="1"/>
          <p:nvPr/>
        </p:nvSpPr>
        <p:spPr>
          <a:xfrm>
            <a:off x="238124" y="1395876"/>
            <a:ext cx="6510405" cy="2308324"/>
          </a:xfrm>
          <a:prstGeom prst="rect">
            <a:avLst/>
          </a:prstGeom>
          <a:noFill/>
        </p:spPr>
        <p:txBody>
          <a:bodyPr wrap="square" rtlCol="0">
            <a:spAutoFit/>
          </a:bodyPr>
          <a:lstStyle/>
          <a:p>
            <a:r>
              <a:rPr lang="en-US" sz="3200" dirty="0"/>
              <a:t>Pete Romprey</a:t>
            </a:r>
          </a:p>
          <a:p>
            <a:r>
              <a:rPr lang="en-US" sz="2800" dirty="0"/>
              <a:t>Territory Service and Sales Manager</a:t>
            </a:r>
          </a:p>
          <a:p>
            <a:r>
              <a:rPr lang="en-US" sz="2800" b="1" dirty="0"/>
              <a:t>Water Resource Technologies</a:t>
            </a:r>
            <a:endParaRPr lang="en-US" sz="2800" dirty="0"/>
          </a:p>
          <a:p>
            <a:r>
              <a:rPr lang="en-US" sz="2800" b="1" u="sng" dirty="0"/>
              <a:t>promprey@wrtllc.com</a:t>
            </a:r>
            <a:endParaRPr lang="en-US" sz="2800" u="sng" dirty="0"/>
          </a:p>
          <a:p>
            <a:r>
              <a:rPr lang="en-US" sz="2800" dirty="0"/>
              <a:t>860 480 5910 </a:t>
            </a:r>
            <a:r>
              <a:rPr lang="en-US" sz="2800" b="1" dirty="0"/>
              <a:t>Direct Line</a:t>
            </a:r>
            <a:endParaRPr lang="en-US" sz="2800" dirty="0"/>
          </a:p>
        </p:txBody>
      </p:sp>
    </p:spTree>
    <p:extLst>
      <p:ext uri="{BB962C8B-B14F-4D97-AF65-F5344CB8AC3E}">
        <p14:creationId xmlns:p14="http://schemas.microsoft.com/office/powerpoint/2010/main" val="115356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r>
              <a:rPr lang="en-US" altLang="en-US" smtClean="0"/>
              <a:t>Water Resource Technologies</a:t>
            </a:r>
            <a:br>
              <a:rPr lang="en-US" altLang="en-US" smtClean="0"/>
            </a:br>
            <a:r>
              <a:rPr lang="en-US" altLang="en-US" smtClean="0"/>
              <a:t>Florida</a:t>
            </a:r>
          </a:p>
        </p:txBody>
      </p:sp>
      <p:sp>
        <p:nvSpPr>
          <p:cNvPr id="3" name="Subtitle 2"/>
          <p:cNvSpPr>
            <a:spLocks noGrp="1"/>
          </p:cNvSpPr>
          <p:nvPr>
            <p:ph type="subTitle" idx="1"/>
          </p:nvPr>
        </p:nvSpPr>
        <p:spPr/>
        <p:txBody>
          <a:bodyPr rtlCol="0">
            <a:normAutofit/>
          </a:bodyPr>
          <a:lstStyle/>
          <a:p>
            <a:pPr fontAlgn="auto">
              <a:spcAft>
                <a:spcPts val="0"/>
              </a:spcAft>
              <a:defRPr/>
            </a:pPr>
            <a:r>
              <a:rPr lang="en-US" sz="2800" dirty="0"/>
              <a:t>Protecting </a:t>
            </a:r>
            <a:r>
              <a:rPr lang="en-US" sz="2800" i="1" dirty="0"/>
              <a:t>our</a:t>
            </a:r>
            <a:r>
              <a:rPr lang="en-US" sz="2800" dirty="0"/>
              <a:t> Groundwater</a:t>
            </a:r>
          </a:p>
        </p:txBody>
      </p:sp>
      <p:pic>
        <p:nvPicPr>
          <p:cNvPr id="5126" name="Picture 6"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10363200" cy="6840538"/>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7"/>
          <p:cNvSpPr>
            <a:spLocks noChangeArrowheads="1"/>
          </p:cNvSpPr>
          <p:nvPr/>
        </p:nvSpPr>
        <p:spPr bwMode="auto">
          <a:xfrm>
            <a:off x="1828800" y="609600"/>
            <a:ext cx="922020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4800" dirty="0">
                <a:solidFill>
                  <a:srgbClr val="FFFFFF"/>
                </a:solidFill>
                <a:latin typeface="Arial" panose="020B0604020202020204" pitchFamily="34" charset="0"/>
                <a:cs typeface="Arial" panose="020B0604020202020204" pitchFamily="34" charset="0"/>
              </a:rPr>
              <a:t>Water Resource Technologies </a:t>
            </a:r>
          </a:p>
        </p:txBody>
      </p:sp>
      <p:sp>
        <p:nvSpPr>
          <p:cNvPr id="5128" name="Rectangle 8"/>
          <p:cNvSpPr>
            <a:spLocks noChangeArrowheads="1"/>
          </p:cNvSpPr>
          <p:nvPr/>
        </p:nvSpPr>
        <p:spPr bwMode="auto">
          <a:xfrm>
            <a:off x="1412210" y="4290280"/>
            <a:ext cx="4479873"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4800" b="1" dirty="0" smtClean="0">
                <a:solidFill>
                  <a:srgbClr val="FFFFFF"/>
                </a:solidFill>
                <a:latin typeface="Arial" panose="020B0604020202020204" pitchFamily="34" charset="0"/>
                <a:cs typeface="Arial" panose="020B0604020202020204" pitchFamily="34" charset="0"/>
              </a:rPr>
              <a:t>Thank you !</a:t>
            </a:r>
          </a:p>
          <a:p>
            <a:pPr algn="ctr" fontAlgn="base">
              <a:spcBef>
                <a:spcPct val="0"/>
              </a:spcBef>
              <a:spcAft>
                <a:spcPct val="0"/>
              </a:spcAft>
            </a:pPr>
            <a:r>
              <a:rPr lang="en-US" altLang="en-US" sz="4800" b="1" dirty="0" smtClean="0">
                <a:solidFill>
                  <a:srgbClr val="FFFFFF"/>
                </a:solidFill>
                <a:latin typeface="Arial" panose="020B0604020202020204" pitchFamily="34" charset="0"/>
                <a:cs typeface="Arial" panose="020B0604020202020204" pitchFamily="34" charset="0"/>
              </a:rPr>
              <a:t>Questions?</a:t>
            </a:r>
            <a:endParaRPr lang="en-US" altLang="en-US" sz="48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82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8">
                                            <p:txEl>
                                              <p:pRg st="0" end="0"/>
                                            </p:txEl>
                                          </p:spTgt>
                                        </p:tgtEl>
                                        <p:attrNameLst>
                                          <p:attrName>style.visibility</p:attrName>
                                        </p:attrNameLst>
                                      </p:cBhvr>
                                      <p:to>
                                        <p:strVal val="visible"/>
                                      </p:to>
                                    </p:set>
                                    <p:animEffect transition="in" filter="circle(in)">
                                      <p:cBhvr>
                                        <p:cTn id="7" dur="2000"/>
                                        <p:tgtEl>
                                          <p:spTgt spid="5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8">
                                            <p:txEl>
                                              <p:pRg st="1" end="1"/>
                                            </p:txEl>
                                          </p:spTgt>
                                        </p:tgtEl>
                                        <p:attrNameLst>
                                          <p:attrName>style.visibility</p:attrName>
                                        </p:attrNameLst>
                                      </p:cBhvr>
                                      <p:to>
                                        <p:strVal val="visible"/>
                                      </p:to>
                                    </p:set>
                                    <p:animEffect transition="in" filter="circle(in)">
                                      <p:cBhvr>
                                        <p:cTn id="12" dur="2000"/>
                                        <p:tgtEl>
                                          <p:spTgt spid="51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altLang="en-US"/>
              <a:t>Free Template from www.brainybetty.com</a:t>
            </a:r>
          </a:p>
        </p:txBody>
      </p:sp>
      <p:sp>
        <p:nvSpPr>
          <p:cNvPr id="18" name="Slide Number Placeholder 5"/>
          <p:cNvSpPr>
            <a:spLocks noGrp="1"/>
          </p:cNvSpPr>
          <p:nvPr>
            <p:ph type="sldNum" sz="quarter" idx="12"/>
          </p:nvPr>
        </p:nvSpPr>
        <p:spPr/>
        <p:txBody>
          <a:bodyPr/>
          <a:lstStyle/>
          <a:p>
            <a:fld id="{F7A0C4AA-A7BC-4F99-B17A-F753E10E3CAD}" type="slidenum">
              <a:rPr lang="en-US" altLang="en-US"/>
              <a:pPr/>
              <a:t>3</a:t>
            </a:fld>
            <a:endParaRPr lang="en-US" altLang="en-US"/>
          </a:p>
        </p:txBody>
      </p:sp>
      <p:sp>
        <p:nvSpPr>
          <p:cNvPr id="12290" name="Rectangle 2"/>
          <p:cNvSpPr>
            <a:spLocks noChangeArrowheads="1"/>
          </p:cNvSpPr>
          <p:nvPr/>
        </p:nvSpPr>
        <p:spPr bwMode="auto">
          <a:xfrm>
            <a:off x="1320799" y="0"/>
            <a:ext cx="10871201"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2293" name="Picture 5" descr="WRT FL logo"/>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938721" y="228601"/>
            <a:ext cx="2965412" cy="1523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6" descr="rubberboo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3037" y="4416426"/>
            <a:ext cx="2696633"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7" name="Text Box 9"/>
          <p:cNvSpPr txBox="1">
            <a:spLocks noChangeArrowheads="1"/>
          </p:cNvSpPr>
          <p:nvPr/>
        </p:nvSpPr>
        <p:spPr bwMode="auto">
          <a:xfrm>
            <a:off x="4876800" y="1905001"/>
            <a:ext cx="3454400" cy="466725"/>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eaLnBrk="0" hangingPunct="0"/>
            <a:r>
              <a:rPr lang="en-US" altLang="en-US" sz="2400" b="0">
                <a:solidFill>
                  <a:srgbClr val="000000"/>
                </a:solidFill>
              </a:rPr>
              <a:t>Product sale</a:t>
            </a:r>
          </a:p>
        </p:txBody>
      </p:sp>
      <p:sp>
        <p:nvSpPr>
          <p:cNvPr id="12298" name="Text Box 10"/>
          <p:cNvSpPr txBox="1">
            <a:spLocks noChangeArrowheads="1"/>
          </p:cNvSpPr>
          <p:nvPr/>
        </p:nvSpPr>
        <p:spPr bwMode="auto">
          <a:xfrm>
            <a:off x="8432801" y="1905001"/>
            <a:ext cx="3424767" cy="466725"/>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eaLnBrk="0" hangingPunct="0"/>
            <a:r>
              <a:rPr lang="en-US" altLang="en-US" sz="2400" b="0">
                <a:solidFill>
                  <a:srgbClr val="000000"/>
                </a:solidFill>
              </a:rPr>
              <a:t>Service</a:t>
            </a:r>
          </a:p>
        </p:txBody>
      </p:sp>
      <p:sp>
        <p:nvSpPr>
          <p:cNvPr id="12299" name="AutoShape 11"/>
          <p:cNvSpPr>
            <a:spLocks/>
          </p:cNvSpPr>
          <p:nvPr/>
        </p:nvSpPr>
        <p:spPr bwMode="auto">
          <a:xfrm>
            <a:off x="1219200" y="2624138"/>
            <a:ext cx="3454400" cy="1771650"/>
          </a:xfrm>
          <a:prstGeom prst="borderCallout1">
            <a:avLst>
              <a:gd name="adj1" fmla="val 14398"/>
              <a:gd name="adj2" fmla="val 102940"/>
              <a:gd name="adj3" fmla="val 90199"/>
              <a:gd name="adj4" fmla="val 388051"/>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marL="182563" indent="-182563" defTabSz="230188">
              <a:defRPr>
                <a:solidFill>
                  <a:schemeClr val="tx1"/>
                </a:solidFill>
                <a:latin typeface="Arial" charset="0"/>
              </a:defRPr>
            </a:lvl1pPr>
            <a:lvl2pPr marL="630238" indent="-173038" defTabSz="230188">
              <a:defRPr>
                <a:solidFill>
                  <a:schemeClr val="tx1"/>
                </a:solidFill>
                <a:latin typeface="Arial" charset="0"/>
              </a:defRPr>
            </a:lvl2pPr>
            <a:lvl3pPr defTabSz="230188">
              <a:defRPr>
                <a:solidFill>
                  <a:schemeClr val="tx1"/>
                </a:solidFill>
                <a:latin typeface="Arial" charset="0"/>
              </a:defRPr>
            </a:lvl3pPr>
            <a:lvl4pPr defTabSz="230188">
              <a:defRPr>
                <a:solidFill>
                  <a:schemeClr val="tx1"/>
                </a:solidFill>
                <a:latin typeface="Arial" charset="0"/>
              </a:defRPr>
            </a:lvl4pPr>
            <a:lvl5pPr defTabSz="230188">
              <a:defRPr>
                <a:solidFill>
                  <a:schemeClr val="tx1"/>
                </a:solidFill>
                <a:latin typeface="Arial" charset="0"/>
              </a:defRPr>
            </a:lvl5pPr>
            <a:lvl6pPr defTabSz="230188" fontAlgn="base">
              <a:spcBef>
                <a:spcPct val="0"/>
              </a:spcBef>
              <a:spcAft>
                <a:spcPct val="0"/>
              </a:spcAft>
              <a:defRPr>
                <a:solidFill>
                  <a:schemeClr val="tx1"/>
                </a:solidFill>
                <a:latin typeface="Arial" charset="0"/>
              </a:defRPr>
            </a:lvl6pPr>
            <a:lvl7pPr defTabSz="230188" fontAlgn="base">
              <a:spcBef>
                <a:spcPct val="0"/>
              </a:spcBef>
              <a:spcAft>
                <a:spcPct val="0"/>
              </a:spcAft>
              <a:defRPr>
                <a:solidFill>
                  <a:schemeClr val="tx1"/>
                </a:solidFill>
                <a:latin typeface="Arial" charset="0"/>
              </a:defRPr>
            </a:lvl7pPr>
            <a:lvl8pPr defTabSz="230188" fontAlgn="base">
              <a:spcBef>
                <a:spcPct val="0"/>
              </a:spcBef>
              <a:spcAft>
                <a:spcPct val="0"/>
              </a:spcAft>
              <a:defRPr>
                <a:solidFill>
                  <a:schemeClr val="tx1"/>
                </a:solidFill>
                <a:latin typeface="Arial" charset="0"/>
              </a:defRPr>
            </a:lvl8pPr>
            <a:lvl9pPr defTabSz="230188" fontAlgn="base">
              <a:spcBef>
                <a:spcPct val="0"/>
              </a:spcBef>
              <a:spcAft>
                <a:spcPct val="0"/>
              </a:spcAft>
              <a:defRPr>
                <a:solidFill>
                  <a:schemeClr val="tx1"/>
                </a:solidFill>
                <a:latin typeface="Arial" charset="0"/>
              </a:defRPr>
            </a:lvl9pPr>
          </a:lstStyle>
          <a:p>
            <a:pPr eaLnBrk="0" hangingPunct="0">
              <a:buFontTx/>
              <a:buChar char="•"/>
            </a:pPr>
            <a:r>
              <a:rPr lang="en-US" altLang="en-US" sz="1600" b="0" dirty="0"/>
              <a:t>Application Engineering</a:t>
            </a:r>
          </a:p>
          <a:p>
            <a:pPr eaLnBrk="0" hangingPunct="0">
              <a:buFontTx/>
              <a:buChar char="•"/>
            </a:pPr>
            <a:r>
              <a:rPr lang="en-US" altLang="en-US" sz="1600" b="0" dirty="0"/>
              <a:t>Hydraulic Analysis</a:t>
            </a:r>
          </a:p>
          <a:p>
            <a:pPr eaLnBrk="0" hangingPunct="0">
              <a:buFontTx/>
              <a:buChar char="•"/>
            </a:pPr>
            <a:r>
              <a:rPr lang="en-US" altLang="en-US" sz="1600" b="0" dirty="0"/>
              <a:t>Cost estimating</a:t>
            </a:r>
          </a:p>
          <a:p>
            <a:pPr eaLnBrk="0" hangingPunct="0">
              <a:buFontTx/>
              <a:buChar char="•"/>
            </a:pPr>
            <a:r>
              <a:rPr lang="en-US" altLang="en-US" sz="1600" b="0" dirty="0"/>
              <a:t>World-leader in Low Pressure Sewer Design &amp; hydraulic modeling</a:t>
            </a:r>
          </a:p>
          <a:p>
            <a:pPr eaLnBrk="0" hangingPunct="0">
              <a:buFontTx/>
              <a:buChar char="•"/>
            </a:pPr>
            <a:endParaRPr lang="en-US" altLang="en-US" sz="1400" b="0" dirty="0"/>
          </a:p>
        </p:txBody>
      </p:sp>
      <p:sp>
        <p:nvSpPr>
          <p:cNvPr id="12300" name="AutoShape 12"/>
          <p:cNvSpPr>
            <a:spLocks/>
          </p:cNvSpPr>
          <p:nvPr/>
        </p:nvSpPr>
        <p:spPr bwMode="auto">
          <a:xfrm>
            <a:off x="4673600" y="2501901"/>
            <a:ext cx="3659717" cy="1569656"/>
          </a:xfrm>
          <a:prstGeom prst="borderCallout1">
            <a:avLst>
              <a:gd name="adj1" fmla="val 5583"/>
              <a:gd name="adj2" fmla="val -2778"/>
              <a:gd name="adj3" fmla="val 52403"/>
              <a:gd name="adj4" fmla="val -19838"/>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marL="182563" indent="-182563" defTabSz="230188">
              <a:defRPr>
                <a:solidFill>
                  <a:schemeClr val="tx1"/>
                </a:solidFill>
                <a:latin typeface="Arial" charset="0"/>
              </a:defRPr>
            </a:lvl1pPr>
            <a:lvl2pPr marL="630238" indent="-173038" defTabSz="230188">
              <a:defRPr>
                <a:solidFill>
                  <a:schemeClr val="tx1"/>
                </a:solidFill>
                <a:latin typeface="Arial" charset="0"/>
              </a:defRPr>
            </a:lvl2pPr>
            <a:lvl3pPr defTabSz="230188">
              <a:defRPr>
                <a:solidFill>
                  <a:schemeClr val="tx1"/>
                </a:solidFill>
                <a:latin typeface="Arial" charset="0"/>
              </a:defRPr>
            </a:lvl3pPr>
            <a:lvl4pPr defTabSz="230188">
              <a:defRPr>
                <a:solidFill>
                  <a:schemeClr val="tx1"/>
                </a:solidFill>
                <a:latin typeface="Arial" charset="0"/>
              </a:defRPr>
            </a:lvl4pPr>
            <a:lvl5pPr defTabSz="230188">
              <a:defRPr>
                <a:solidFill>
                  <a:schemeClr val="tx1"/>
                </a:solidFill>
                <a:latin typeface="Arial" charset="0"/>
              </a:defRPr>
            </a:lvl5pPr>
            <a:lvl6pPr defTabSz="230188" fontAlgn="base">
              <a:spcBef>
                <a:spcPct val="0"/>
              </a:spcBef>
              <a:spcAft>
                <a:spcPct val="0"/>
              </a:spcAft>
              <a:defRPr>
                <a:solidFill>
                  <a:schemeClr val="tx1"/>
                </a:solidFill>
                <a:latin typeface="Arial" charset="0"/>
              </a:defRPr>
            </a:lvl6pPr>
            <a:lvl7pPr defTabSz="230188" fontAlgn="base">
              <a:spcBef>
                <a:spcPct val="0"/>
              </a:spcBef>
              <a:spcAft>
                <a:spcPct val="0"/>
              </a:spcAft>
              <a:defRPr>
                <a:solidFill>
                  <a:schemeClr val="tx1"/>
                </a:solidFill>
                <a:latin typeface="Arial" charset="0"/>
              </a:defRPr>
            </a:lvl7pPr>
            <a:lvl8pPr defTabSz="230188" fontAlgn="base">
              <a:spcBef>
                <a:spcPct val="0"/>
              </a:spcBef>
              <a:spcAft>
                <a:spcPct val="0"/>
              </a:spcAft>
              <a:defRPr>
                <a:solidFill>
                  <a:schemeClr val="tx1"/>
                </a:solidFill>
                <a:latin typeface="Arial" charset="0"/>
              </a:defRPr>
            </a:lvl8pPr>
            <a:lvl9pPr defTabSz="230188" fontAlgn="base">
              <a:spcBef>
                <a:spcPct val="0"/>
              </a:spcBef>
              <a:spcAft>
                <a:spcPct val="0"/>
              </a:spcAft>
              <a:defRPr>
                <a:solidFill>
                  <a:schemeClr val="tx1"/>
                </a:solidFill>
                <a:latin typeface="Arial" charset="0"/>
              </a:defRPr>
            </a:lvl9pPr>
          </a:lstStyle>
          <a:p>
            <a:pPr eaLnBrk="0" hangingPunct="0">
              <a:buFontTx/>
              <a:buChar char="•"/>
            </a:pPr>
            <a:r>
              <a:rPr lang="en-US" altLang="en-US" sz="1600" b="0" dirty="0"/>
              <a:t>Submersible wastewater pumps</a:t>
            </a:r>
          </a:p>
          <a:p>
            <a:pPr eaLnBrk="0" hangingPunct="0">
              <a:buFontTx/>
              <a:buChar char="•"/>
            </a:pPr>
            <a:r>
              <a:rPr lang="en-US" altLang="en-US" sz="1600" b="0" dirty="0"/>
              <a:t>Pipes, Valves and fittings</a:t>
            </a:r>
          </a:p>
          <a:p>
            <a:pPr eaLnBrk="0" hangingPunct="0">
              <a:buFontTx/>
              <a:buChar char="•"/>
            </a:pPr>
            <a:r>
              <a:rPr lang="en-US" altLang="en-US" sz="1600" b="0" dirty="0"/>
              <a:t>Flushing stations</a:t>
            </a:r>
          </a:p>
          <a:p>
            <a:pPr eaLnBrk="0" hangingPunct="0">
              <a:buFontTx/>
              <a:buChar char="•"/>
            </a:pPr>
            <a:r>
              <a:rPr lang="en-US" altLang="en-US" sz="1600" b="0" dirty="0"/>
              <a:t>Air Release stations</a:t>
            </a:r>
          </a:p>
          <a:p>
            <a:pPr eaLnBrk="0" hangingPunct="0">
              <a:buFontTx/>
              <a:buChar char="•"/>
            </a:pPr>
            <a:r>
              <a:rPr lang="en-US" altLang="en-US" sz="1600" b="0" dirty="0"/>
              <a:t>“High Tide” satellite telemetry</a:t>
            </a:r>
          </a:p>
          <a:p>
            <a:pPr eaLnBrk="0" hangingPunct="0">
              <a:buFontTx/>
              <a:buChar char="•"/>
            </a:pPr>
            <a:r>
              <a:rPr lang="en-US" altLang="en-US" sz="1600" b="0" dirty="0"/>
              <a:t>Wager       Vents</a:t>
            </a:r>
          </a:p>
        </p:txBody>
      </p:sp>
      <p:sp>
        <p:nvSpPr>
          <p:cNvPr id="12301" name="Title1"/>
          <p:cNvSpPr>
            <a:spLocks noChangeArrowheads="1"/>
          </p:cNvSpPr>
          <p:nvPr>
            <p:custDataLst>
              <p:tags r:id="rId1"/>
            </p:custDataLst>
          </p:nvPr>
        </p:nvSpPr>
        <p:spPr bwMode="gray">
          <a:xfrm>
            <a:off x="-1219200" y="609600"/>
            <a:ext cx="10972800" cy="1143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67108" bIns="0"/>
          <a:lstStyle>
            <a:lvl1pPr algn="ctr">
              <a:defRPr sz="4400" b="1">
                <a:solidFill>
                  <a:schemeClr val="bg1"/>
                </a:solidFill>
                <a:latin typeface="Trebuchet MS" pitchFamily="34" charset="0"/>
              </a:defRPr>
            </a:lvl1pPr>
            <a:lvl2pPr algn="ctr">
              <a:defRPr sz="4400" b="1">
                <a:solidFill>
                  <a:schemeClr val="bg1"/>
                </a:solidFill>
                <a:latin typeface="Trebuchet MS" pitchFamily="34" charset="0"/>
              </a:defRPr>
            </a:lvl2pPr>
            <a:lvl3pPr algn="ctr">
              <a:defRPr sz="4400" b="1">
                <a:solidFill>
                  <a:schemeClr val="bg1"/>
                </a:solidFill>
                <a:latin typeface="Trebuchet MS" pitchFamily="34" charset="0"/>
              </a:defRPr>
            </a:lvl3pPr>
            <a:lvl4pPr algn="ctr">
              <a:defRPr sz="4400" b="1">
                <a:solidFill>
                  <a:schemeClr val="bg1"/>
                </a:solidFill>
                <a:latin typeface="Trebuchet MS" pitchFamily="34" charset="0"/>
              </a:defRPr>
            </a:lvl4pPr>
            <a:lvl5pPr algn="ctr">
              <a:defRPr sz="4400" b="1">
                <a:solidFill>
                  <a:schemeClr val="bg1"/>
                </a:solidFill>
                <a:latin typeface="Trebuchet MS" pitchFamily="34" charset="0"/>
              </a:defRPr>
            </a:lvl5pPr>
            <a:lvl6pPr marL="457200" algn="ctr" fontAlgn="base">
              <a:spcBef>
                <a:spcPct val="0"/>
              </a:spcBef>
              <a:spcAft>
                <a:spcPct val="0"/>
              </a:spcAft>
              <a:defRPr sz="4400" b="1">
                <a:solidFill>
                  <a:schemeClr val="bg1"/>
                </a:solidFill>
                <a:latin typeface="Trebuchet MS" pitchFamily="34" charset="0"/>
              </a:defRPr>
            </a:lvl6pPr>
            <a:lvl7pPr marL="914400" algn="ctr" fontAlgn="base">
              <a:spcBef>
                <a:spcPct val="0"/>
              </a:spcBef>
              <a:spcAft>
                <a:spcPct val="0"/>
              </a:spcAft>
              <a:defRPr sz="4400" b="1">
                <a:solidFill>
                  <a:schemeClr val="bg1"/>
                </a:solidFill>
                <a:latin typeface="Trebuchet MS" pitchFamily="34" charset="0"/>
              </a:defRPr>
            </a:lvl7pPr>
            <a:lvl8pPr marL="1371600" algn="ctr" fontAlgn="base">
              <a:spcBef>
                <a:spcPct val="0"/>
              </a:spcBef>
              <a:spcAft>
                <a:spcPct val="0"/>
              </a:spcAft>
              <a:defRPr sz="4400" b="1">
                <a:solidFill>
                  <a:schemeClr val="bg1"/>
                </a:solidFill>
                <a:latin typeface="Trebuchet MS" pitchFamily="34" charset="0"/>
              </a:defRPr>
            </a:lvl8pPr>
            <a:lvl9pPr marL="1828800" algn="ctr" fontAlgn="base">
              <a:spcBef>
                <a:spcPct val="0"/>
              </a:spcBef>
              <a:spcAft>
                <a:spcPct val="0"/>
              </a:spcAft>
              <a:defRPr sz="4400" b="1">
                <a:solidFill>
                  <a:schemeClr val="bg1"/>
                </a:solidFill>
                <a:latin typeface="Trebuchet MS" pitchFamily="34" charset="0"/>
              </a:defRPr>
            </a:lvl9pPr>
          </a:lstStyle>
          <a:p>
            <a:r>
              <a:rPr lang="en-US" altLang="en-US" sz="3600" dirty="0">
                <a:solidFill>
                  <a:schemeClr val="tx1"/>
                </a:solidFill>
              </a:rPr>
              <a:t>Core competencies</a:t>
            </a:r>
          </a:p>
        </p:txBody>
      </p:sp>
      <p:sp>
        <p:nvSpPr>
          <p:cNvPr id="12302" name="AutoShape 14"/>
          <p:cNvSpPr>
            <a:spLocks/>
          </p:cNvSpPr>
          <p:nvPr/>
        </p:nvSpPr>
        <p:spPr bwMode="auto">
          <a:xfrm>
            <a:off x="8128000" y="2568576"/>
            <a:ext cx="3454400" cy="1785100"/>
          </a:xfrm>
          <a:prstGeom prst="borderCallout1">
            <a:avLst>
              <a:gd name="adj1" fmla="val 7486"/>
              <a:gd name="adj2" fmla="val 102940"/>
              <a:gd name="adj3" fmla="val 115176"/>
              <a:gd name="adj4" fmla="val 193935"/>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marL="182563" indent="-182563" defTabSz="230188">
              <a:defRPr>
                <a:solidFill>
                  <a:schemeClr val="tx1"/>
                </a:solidFill>
                <a:latin typeface="Arial" charset="0"/>
              </a:defRPr>
            </a:lvl1pPr>
            <a:lvl2pPr marL="630238" indent="-173038" defTabSz="230188">
              <a:defRPr>
                <a:solidFill>
                  <a:schemeClr val="tx1"/>
                </a:solidFill>
                <a:latin typeface="Arial" charset="0"/>
              </a:defRPr>
            </a:lvl2pPr>
            <a:lvl3pPr defTabSz="230188">
              <a:defRPr>
                <a:solidFill>
                  <a:schemeClr val="tx1"/>
                </a:solidFill>
                <a:latin typeface="Arial" charset="0"/>
              </a:defRPr>
            </a:lvl3pPr>
            <a:lvl4pPr defTabSz="230188">
              <a:defRPr>
                <a:solidFill>
                  <a:schemeClr val="tx1"/>
                </a:solidFill>
                <a:latin typeface="Arial" charset="0"/>
              </a:defRPr>
            </a:lvl4pPr>
            <a:lvl5pPr defTabSz="230188">
              <a:defRPr>
                <a:solidFill>
                  <a:schemeClr val="tx1"/>
                </a:solidFill>
                <a:latin typeface="Arial" charset="0"/>
              </a:defRPr>
            </a:lvl5pPr>
            <a:lvl6pPr defTabSz="230188" fontAlgn="base">
              <a:spcBef>
                <a:spcPct val="0"/>
              </a:spcBef>
              <a:spcAft>
                <a:spcPct val="0"/>
              </a:spcAft>
              <a:defRPr>
                <a:solidFill>
                  <a:schemeClr val="tx1"/>
                </a:solidFill>
                <a:latin typeface="Arial" charset="0"/>
              </a:defRPr>
            </a:lvl6pPr>
            <a:lvl7pPr defTabSz="230188" fontAlgn="base">
              <a:spcBef>
                <a:spcPct val="0"/>
              </a:spcBef>
              <a:spcAft>
                <a:spcPct val="0"/>
              </a:spcAft>
              <a:defRPr>
                <a:solidFill>
                  <a:schemeClr val="tx1"/>
                </a:solidFill>
                <a:latin typeface="Arial" charset="0"/>
              </a:defRPr>
            </a:lvl7pPr>
            <a:lvl8pPr defTabSz="230188" fontAlgn="base">
              <a:spcBef>
                <a:spcPct val="0"/>
              </a:spcBef>
              <a:spcAft>
                <a:spcPct val="0"/>
              </a:spcAft>
              <a:defRPr>
                <a:solidFill>
                  <a:schemeClr val="tx1"/>
                </a:solidFill>
                <a:latin typeface="Arial" charset="0"/>
              </a:defRPr>
            </a:lvl8pPr>
            <a:lvl9pPr defTabSz="230188" fontAlgn="base">
              <a:spcBef>
                <a:spcPct val="0"/>
              </a:spcBef>
              <a:spcAft>
                <a:spcPct val="0"/>
              </a:spcAft>
              <a:defRPr>
                <a:solidFill>
                  <a:schemeClr val="tx1"/>
                </a:solidFill>
                <a:latin typeface="Arial" charset="0"/>
              </a:defRPr>
            </a:lvl9pPr>
          </a:lstStyle>
          <a:p>
            <a:pPr eaLnBrk="0" hangingPunct="0">
              <a:buFontTx/>
              <a:buChar char="•"/>
            </a:pPr>
            <a:r>
              <a:rPr lang="en-US" altLang="en-US" sz="1600" b="0" dirty="0"/>
              <a:t>Start-up assistance</a:t>
            </a:r>
          </a:p>
          <a:p>
            <a:pPr eaLnBrk="0" hangingPunct="0">
              <a:buFontTx/>
              <a:buChar char="•"/>
            </a:pPr>
            <a:r>
              <a:rPr lang="en-US" altLang="en-US" sz="1600" b="0" dirty="0"/>
              <a:t>24/7 service</a:t>
            </a:r>
          </a:p>
          <a:p>
            <a:pPr eaLnBrk="0" hangingPunct="0">
              <a:buFontTx/>
              <a:buChar char="•"/>
            </a:pPr>
            <a:r>
              <a:rPr lang="en-US" altLang="en-US" sz="1600" b="0" dirty="0"/>
              <a:t>Installation and operation training</a:t>
            </a:r>
          </a:p>
          <a:p>
            <a:pPr eaLnBrk="0" hangingPunct="0">
              <a:buFontTx/>
              <a:buChar char="•"/>
            </a:pPr>
            <a:r>
              <a:rPr lang="en-US" altLang="en-US" sz="1600" b="0" dirty="0"/>
              <a:t>Repair training</a:t>
            </a:r>
          </a:p>
          <a:p>
            <a:pPr eaLnBrk="0" hangingPunct="0">
              <a:buFontTx/>
              <a:buChar char="•"/>
            </a:pPr>
            <a:r>
              <a:rPr lang="en-US" altLang="en-US" sz="1600" b="0" dirty="0"/>
              <a:t>Electro-fusion &amp; Butt-fusion welding</a:t>
            </a:r>
          </a:p>
          <a:p>
            <a:pPr eaLnBrk="0" hangingPunct="0">
              <a:buFontTx/>
              <a:buChar char="•"/>
            </a:pPr>
            <a:endParaRPr lang="en-US" altLang="en-US" sz="1400" b="0" dirty="0"/>
          </a:p>
        </p:txBody>
      </p:sp>
      <p:sp>
        <p:nvSpPr>
          <p:cNvPr id="12303" name="Text Box 15"/>
          <p:cNvSpPr txBox="1">
            <a:spLocks noChangeArrowheads="1"/>
          </p:cNvSpPr>
          <p:nvPr/>
        </p:nvSpPr>
        <p:spPr bwMode="auto">
          <a:xfrm>
            <a:off x="1320800" y="1905001"/>
            <a:ext cx="3454400" cy="466725"/>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eaLnBrk="0" hangingPunct="0"/>
            <a:r>
              <a:rPr lang="en-US" altLang="en-US" sz="2400" b="0">
                <a:solidFill>
                  <a:srgbClr val="000000"/>
                </a:solidFill>
              </a:rPr>
              <a:t>System design</a:t>
            </a:r>
          </a:p>
        </p:txBody>
      </p:sp>
      <p:sp>
        <p:nvSpPr>
          <p:cNvPr id="12307" name="Rectangle 1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2308" name="Picture 20" descr="Sewer System Design Center - Send us the topo map for your next sewer project and we'll show you how to save un upfront and installed sewer costs using E/One grinder pumps"/>
          <p:cNvPicPr>
            <a:picLocks noChangeAspect="1" noChangeArrowheads="1"/>
          </p:cNvPicPr>
          <p:nvPr/>
        </p:nvPicPr>
        <p:blipFill>
          <a:blip r:embed="rId5" r:link="rId6">
            <a:extLst>
              <a:ext uri="{28A0092B-C50C-407E-A947-70E740481C1C}">
                <a14:useLocalDpi xmlns:a14="http://schemas.microsoft.com/office/drawing/2010/main" val="0"/>
              </a:ext>
            </a:extLst>
          </a:blip>
          <a:srcRect l="789" t="6340" r="61635" b="7245"/>
          <a:stretch>
            <a:fillRect/>
          </a:stretch>
        </p:blipFill>
        <p:spPr bwMode="auto">
          <a:xfrm>
            <a:off x="1625600" y="4419601"/>
            <a:ext cx="2906184" cy="873125"/>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11"/>
          <p:cNvSpPr>
            <a:spLocks/>
          </p:cNvSpPr>
          <p:nvPr/>
        </p:nvSpPr>
        <p:spPr bwMode="auto">
          <a:xfrm>
            <a:off x="1752600" y="2543175"/>
            <a:ext cx="2590800" cy="1771650"/>
          </a:xfrm>
          <a:prstGeom prst="borderCallout1">
            <a:avLst>
              <a:gd name="adj1" fmla="val 14398"/>
              <a:gd name="adj2" fmla="val 102940"/>
              <a:gd name="adj3" fmla="val 90199"/>
              <a:gd name="adj4" fmla="val 388051"/>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marL="182563" indent="-182563" defTabSz="230188">
              <a:defRPr>
                <a:solidFill>
                  <a:schemeClr val="tx1"/>
                </a:solidFill>
                <a:latin typeface="Arial" charset="0"/>
              </a:defRPr>
            </a:lvl1pPr>
            <a:lvl2pPr marL="630238" indent="-173038" defTabSz="230188">
              <a:defRPr>
                <a:solidFill>
                  <a:schemeClr val="tx1"/>
                </a:solidFill>
                <a:latin typeface="Arial" charset="0"/>
              </a:defRPr>
            </a:lvl2pPr>
            <a:lvl3pPr defTabSz="230188">
              <a:defRPr>
                <a:solidFill>
                  <a:schemeClr val="tx1"/>
                </a:solidFill>
                <a:latin typeface="Arial" charset="0"/>
              </a:defRPr>
            </a:lvl3pPr>
            <a:lvl4pPr defTabSz="230188">
              <a:defRPr>
                <a:solidFill>
                  <a:schemeClr val="tx1"/>
                </a:solidFill>
                <a:latin typeface="Arial" charset="0"/>
              </a:defRPr>
            </a:lvl4pPr>
            <a:lvl5pPr defTabSz="230188">
              <a:defRPr>
                <a:solidFill>
                  <a:schemeClr val="tx1"/>
                </a:solidFill>
                <a:latin typeface="Arial" charset="0"/>
              </a:defRPr>
            </a:lvl5pPr>
            <a:lvl6pPr defTabSz="230188" fontAlgn="base">
              <a:spcBef>
                <a:spcPct val="0"/>
              </a:spcBef>
              <a:spcAft>
                <a:spcPct val="0"/>
              </a:spcAft>
              <a:defRPr>
                <a:solidFill>
                  <a:schemeClr val="tx1"/>
                </a:solidFill>
                <a:latin typeface="Arial" charset="0"/>
              </a:defRPr>
            </a:lvl6pPr>
            <a:lvl7pPr defTabSz="230188" fontAlgn="base">
              <a:spcBef>
                <a:spcPct val="0"/>
              </a:spcBef>
              <a:spcAft>
                <a:spcPct val="0"/>
              </a:spcAft>
              <a:defRPr>
                <a:solidFill>
                  <a:schemeClr val="tx1"/>
                </a:solidFill>
                <a:latin typeface="Arial" charset="0"/>
              </a:defRPr>
            </a:lvl7pPr>
            <a:lvl8pPr defTabSz="230188" fontAlgn="base">
              <a:spcBef>
                <a:spcPct val="0"/>
              </a:spcBef>
              <a:spcAft>
                <a:spcPct val="0"/>
              </a:spcAft>
              <a:defRPr>
                <a:solidFill>
                  <a:schemeClr val="tx1"/>
                </a:solidFill>
                <a:latin typeface="Arial" charset="0"/>
              </a:defRPr>
            </a:lvl8pPr>
            <a:lvl9pPr defTabSz="230188" fontAlgn="base">
              <a:spcBef>
                <a:spcPct val="0"/>
              </a:spcBef>
              <a:spcAft>
                <a:spcPct val="0"/>
              </a:spcAft>
              <a:defRPr>
                <a:solidFill>
                  <a:schemeClr val="tx1"/>
                </a:solidFill>
                <a:latin typeface="Arial" charset="0"/>
              </a:defRPr>
            </a:lvl9pPr>
          </a:lstStyle>
          <a:p>
            <a:pPr eaLnBrk="0" hangingPunct="0">
              <a:buFontTx/>
              <a:buChar char="•"/>
            </a:pPr>
            <a:r>
              <a:rPr lang="en-US" altLang="en-US" sz="1600" b="0" dirty="0">
                <a:solidFill>
                  <a:schemeClr val="bg2">
                    <a:lumMod val="75000"/>
                  </a:schemeClr>
                </a:solidFill>
              </a:rPr>
              <a:t>Application Engineering</a:t>
            </a:r>
          </a:p>
          <a:p>
            <a:pPr eaLnBrk="0" hangingPunct="0">
              <a:buFontTx/>
              <a:buChar char="•"/>
            </a:pPr>
            <a:r>
              <a:rPr lang="en-US" altLang="en-US" sz="1600" b="0" dirty="0">
                <a:solidFill>
                  <a:schemeClr val="bg2">
                    <a:lumMod val="75000"/>
                  </a:schemeClr>
                </a:solidFill>
              </a:rPr>
              <a:t>Hydraulic Analysis</a:t>
            </a:r>
          </a:p>
          <a:p>
            <a:pPr eaLnBrk="0" hangingPunct="0">
              <a:buFontTx/>
              <a:buChar char="•"/>
            </a:pPr>
            <a:r>
              <a:rPr lang="en-US" altLang="en-US" sz="1600" b="0" dirty="0">
                <a:solidFill>
                  <a:schemeClr val="bg2">
                    <a:lumMod val="75000"/>
                  </a:schemeClr>
                </a:solidFill>
              </a:rPr>
              <a:t>Cost estimating</a:t>
            </a:r>
          </a:p>
          <a:p>
            <a:pPr eaLnBrk="0" hangingPunct="0">
              <a:buFontTx/>
              <a:buChar char="•"/>
            </a:pPr>
            <a:r>
              <a:rPr lang="en-US" altLang="en-US" sz="1600" b="0" dirty="0">
                <a:solidFill>
                  <a:schemeClr val="bg2">
                    <a:lumMod val="75000"/>
                  </a:schemeClr>
                </a:solidFill>
              </a:rPr>
              <a:t>World-leader in Low Pressure Sewer Design &amp; hydraulic modeling</a:t>
            </a:r>
          </a:p>
          <a:p>
            <a:pPr eaLnBrk="0" hangingPunct="0">
              <a:buFontTx/>
              <a:buChar char="•"/>
            </a:pPr>
            <a:endParaRPr lang="en-US" altLang="en-US" sz="1400" b="0" dirty="0">
              <a:solidFill>
                <a:schemeClr val="bg2">
                  <a:lumMod val="75000"/>
                </a:schemeClr>
              </a:solidFill>
            </a:endParaRPr>
          </a:p>
        </p:txBody>
      </p:sp>
      <p:sp>
        <p:nvSpPr>
          <p:cNvPr id="20" name="AutoShape 12"/>
          <p:cNvSpPr>
            <a:spLocks/>
          </p:cNvSpPr>
          <p:nvPr/>
        </p:nvSpPr>
        <p:spPr bwMode="auto">
          <a:xfrm>
            <a:off x="5131064" y="2543175"/>
            <a:ext cx="2744788" cy="1569656"/>
          </a:xfrm>
          <a:prstGeom prst="borderCallout1">
            <a:avLst>
              <a:gd name="adj1" fmla="val 5583"/>
              <a:gd name="adj2" fmla="val -2778"/>
              <a:gd name="adj3" fmla="val 52403"/>
              <a:gd name="adj4" fmla="val -19838"/>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marL="182563" indent="-182563" defTabSz="230188">
              <a:defRPr>
                <a:solidFill>
                  <a:schemeClr val="tx1"/>
                </a:solidFill>
                <a:latin typeface="Arial" charset="0"/>
              </a:defRPr>
            </a:lvl1pPr>
            <a:lvl2pPr marL="630238" indent="-173038" defTabSz="230188">
              <a:defRPr>
                <a:solidFill>
                  <a:schemeClr val="tx1"/>
                </a:solidFill>
                <a:latin typeface="Arial" charset="0"/>
              </a:defRPr>
            </a:lvl2pPr>
            <a:lvl3pPr defTabSz="230188">
              <a:defRPr>
                <a:solidFill>
                  <a:schemeClr val="tx1"/>
                </a:solidFill>
                <a:latin typeface="Arial" charset="0"/>
              </a:defRPr>
            </a:lvl3pPr>
            <a:lvl4pPr defTabSz="230188">
              <a:defRPr>
                <a:solidFill>
                  <a:schemeClr val="tx1"/>
                </a:solidFill>
                <a:latin typeface="Arial" charset="0"/>
              </a:defRPr>
            </a:lvl4pPr>
            <a:lvl5pPr defTabSz="230188">
              <a:defRPr>
                <a:solidFill>
                  <a:schemeClr val="tx1"/>
                </a:solidFill>
                <a:latin typeface="Arial" charset="0"/>
              </a:defRPr>
            </a:lvl5pPr>
            <a:lvl6pPr defTabSz="230188" fontAlgn="base">
              <a:spcBef>
                <a:spcPct val="0"/>
              </a:spcBef>
              <a:spcAft>
                <a:spcPct val="0"/>
              </a:spcAft>
              <a:defRPr>
                <a:solidFill>
                  <a:schemeClr val="tx1"/>
                </a:solidFill>
                <a:latin typeface="Arial" charset="0"/>
              </a:defRPr>
            </a:lvl6pPr>
            <a:lvl7pPr defTabSz="230188" fontAlgn="base">
              <a:spcBef>
                <a:spcPct val="0"/>
              </a:spcBef>
              <a:spcAft>
                <a:spcPct val="0"/>
              </a:spcAft>
              <a:defRPr>
                <a:solidFill>
                  <a:schemeClr val="tx1"/>
                </a:solidFill>
                <a:latin typeface="Arial" charset="0"/>
              </a:defRPr>
            </a:lvl7pPr>
            <a:lvl8pPr defTabSz="230188" fontAlgn="base">
              <a:spcBef>
                <a:spcPct val="0"/>
              </a:spcBef>
              <a:spcAft>
                <a:spcPct val="0"/>
              </a:spcAft>
              <a:defRPr>
                <a:solidFill>
                  <a:schemeClr val="tx1"/>
                </a:solidFill>
                <a:latin typeface="Arial" charset="0"/>
              </a:defRPr>
            </a:lvl8pPr>
            <a:lvl9pPr defTabSz="230188" fontAlgn="base">
              <a:spcBef>
                <a:spcPct val="0"/>
              </a:spcBef>
              <a:spcAft>
                <a:spcPct val="0"/>
              </a:spcAft>
              <a:defRPr>
                <a:solidFill>
                  <a:schemeClr val="tx1"/>
                </a:solidFill>
                <a:latin typeface="Arial" charset="0"/>
              </a:defRPr>
            </a:lvl9pPr>
          </a:lstStyle>
          <a:p>
            <a:pPr eaLnBrk="0" hangingPunct="0">
              <a:buFontTx/>
              <a:buChar char="•"/>
            </a:pPr>
            <a:r>
              <a:rPr lang="en-US" altLang="en-US" sz="1600" b="0" dirty="0">
                <a:solidFill>
                  <a:schemeClr val="bg2">
                    <a:lumMod val="75000"/>
                  </a:schemeClr>
                </a:solidFill>
              </a:rPr>
              <a:t>Submersible wastewater pumps</a:t>
            </a:r>
          </a:p>
          <a:p>
            <a:pPr eaLnBrk="0" hangingPunct="0">
              <a:buFontTx/>
              <a:buChar char="•"/>
            </a:pPr>
            <a:r>
              <a:rPr lang="en-US" altLang="en-US" sz="1600" b="0" dirty="0">
                <a:solidFill>
                  <a:schemeClr val="bg2">
                    <a:lumMod val="75000"/>
                  </a:schemeClr>
                </a:solidFill>
              </a:rPr>
              <a:t>Pipes, Valves and fittings</a:t>
            </a:r>
          </a:p>
          <a:p>
            <a:pPr eaLnBrk="0" hangingPunct="0">
              <a:buFontTx/>
              <a:buChar char="•"/>
            </a:pPr>
            <a:r>
              <a:rPr lang="en-US" altLang="en-US" sz="1600" b="0" dirty="0">
                <a:solidFill>
                  <a:schemeClr val="bg2">
                    <a:lumMod val="75000"/>
                  </a:schemeClr>
                </a:solidFill>
              </a:rPr>
              <a:t>Flushing stations</a:t>
            </a:r>
          </a:p>
          <a:p>
            <a:pPr eaLnBrk="0" hangingPunct="0">
              <a:buFontTx/>
              <a:buChar char="•"/>
            </a:pPr>
            <a:r>
              <a:rPr lang="en-US" altLang="en-US" sz="1600" b="0" dirty="0">
                <a:solidFill>
                  <a:schemeClr val="bg2">
                    <a:lumMod val="75000"/>
                  </a:schemeClr>
                </a:solidFill>
              </a:rPr>
              <a:t>Air Release stations</a:t>
            </a:r>
          </a:p>
          <a:p>
            <a:pPr eaLnBrk="0" hangingPunct="0">
              <a:buFontTx/>
              <a:buChar char="•"/>
            </a:pPr>
            <a:r>
              <a:rPr lang="en-US" altLang="en-US" sz="1600" b="0" dirty="0" smtClean="0">
                <a:solidFill>
                  <a:schemeClr val="bg2">
                    <a:lumMod val="75000"/>
                  </a:schemeClr>
                </a:solidFill>
              </a:rPr>
              <a:t>“Wager Vents</a:t>
            </a:r>
            <a:endParaRPr lang="en-US" altLang="en-US" sz="1600" b="0" dirty="0">
              <a:solidFill>
                <a:schemeClr val="bg2">
                  <a:lumMod val="75000"/>
                </a:schemeClr>
              </a:solidFill>
            </a:endParaRPr>
          </a:p>
        </p:txBody>
      </p:sp>
      <p:sp>
        <p:nvSpPr>
          <p:cNvPr id="21" name="AutoShape 14"/>
          <p:cNvSpPr>
            <a:spLocks/>
          </p:cNvSpPr>
          <p:nvPr/>
        </p:nvSpPr>
        <p:spPr bwMode="auto">
          <a:xfrm>
            <a:off x="8633608" y="2501900"/>
            <a:ext cx="2590800" cy="2016125"/>
          </a:xfrm>
          <a:prstGeom prst="borderCallout1">
            <a:avLst>
              <a:gd name="adj1" fmla="val 7486"/>
              <a:gd name="adj2" fmla="val 102940"/>
              <a:gd name="adj3" fmla="val 115176"/>
              <a:gd name="adj4" fmla="val 193935"/>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marL="182563" indent="-182563" defTabSz="230188">
              <a:defRPr>
                <a:solidFill>
                  <a:schemeClr val="tx1"/>
                </a:solidFill>
                <a:latin typeface="Arial" charset="0"/>
              </a:defRPr>
            </a:lvl1pPr>
            <a:lvl2pPr marL="630238" indent="-173038" defTabSz="230188">
              <a:defRPr>
                <a:solidFill>
                  <a:schemeClr val="tx1"/>
                </a:solidFill>
                <a:latin typeface="Arial" charset="0"/>
              </a:defRPr>
            </a:lvl2pPr>
            <a:lvl3pPr defTabSz="230188">
              <a:defRPr>
                <a:solidFill>
                  <a:schemeClr val="tx1"/>
                </a:solidFill>
                <a:latin typeface="Arial" charset="0"/>
              </a:defRPr>
            </a:lvl3pPr>
            <a:lvl4pPr defTabSz="230188">
              <a:defRPr>
                <a:solidFill>
                  <a:schemeClr val="tx1"/>
                </a:solidFill>
                <a:latin typeface="Arial" charset="0"/>
              </a:defRPr>
            </a:lvl4pPr>
            <a:lvl5pPr defTabSz="230188">
              <a:defRPr>
                <a:solidFill>
                  <a:schemeClr val="tx1"/>
                </a:solidFill>
                <a:latin typeface="Arial" charset="0"/>
              </a:defRPr>
            </a:lvl5pPr>
            <a:lvl6pPr defTabSz="230188" fontAlgn="base">
              <a:spcBef>
                <a:spcPct val="0"/>
              </a:spcBef>
              <a:spcAft>
                <a:spcPct val="0"/>
              </a:spcAft>
              <a:defRPr>
                <a:solidFill>
                  <a:schemeClr val="tx1"/>
                </a:solidFill>
                <a:latin typeface="Arial" charset="0"/>
              </a:defRPr>
            </a:lvl6pPr>
            <a:lvl7pPr defTabSz="230188" fontAlgn="base">
              <a:spcBef>
                <a:spcPct val="0"/>
              </a:spcBef>
              <a:spcAft>
                <a:spcPct val="0"/>
              </a:spcAft>
              <a:defRPr>
                <a:solidFill>
                  <a:schemeClr val="tx1"/>
                </a:solidFill>
                <a:latin typeface="Arial" charset="0"/>
              </a:defRPr>
            </a:lvl7pPr>
            <a:lvl8pPr defTabSz="230188" fontAlgn="base">
              <a:spcBef>
                <a:spcPct val="0"/>
              </a:spcBef>
              <a:spcAft>
                <a:spcPct val="0"/>
              </a:spcAft>
              <a:defRPr>
                <a:solidFill>
                  <a:schemeClr val="tx1"/>
                </a:solidFill>
                <a:latin typeface="Arial" charset="0"/>
              </a:defRPr>
            </a:lvl8pPr>
            <a:lvl9pPr defTabSz="230188" fontAlgn="base">
              <a:spcBef>
                <a:spcPct val="0"/>
              </a:spcBef>
              <a:spcAft>
                <a:spcPct val="0"/>
              </a:spcAft>
              <a:defRPr>
                <a:solidFill>
                  <a:schemeClr val="tx1"/>
                </a:solidFill>
                <a:latin typeface="Arial" charset="0"/>
              </a:defRPr>
            </a:lvl9pPr>
          </a:lstStyle>
          <a:p>
            <a:pPr eaLnBrk="0" hangingPunct="0">
              <a:buFontTx/>
              <a:buChar char="•"/>
            </a:pPr>
            <a:r>
              <a:rPr lang="en-US" altLang="en-US" sz="1600" b="0" dirty="0">
                <a:solidFill>
                  <a:schemeClr val="bg2">
                    <a:lumMod val="75000"/>
                  </a:schemeClr>
                </a:solidFill>
              </a:rPr>
              <a:t>Start-up assistance</a:t>
            </a:r>
          </a:p>
          <a:p>
            <a:pPr eaLnBrk="0" hangingPunct="0">
              <a:buFontTx/>
              <a:buChar char="•"/>
            </a:pPr>
            <a:r>
              <a:rPr lang="en-US" altLang="en-US" sz="1600" b="0" dirty="0">
                <a:solidFill>
                  <a:schemeClr val="bg2">
                    <a:lumMod val="75000"/>
                  </a:schemeClr>
                </a:solidFill>
              </a:rPr>
              <a:t>24/7 service</a:t>
            </a:r>
          </a:p>
          <a:p>
            <a:pPr eaLnBrk="0" hangingPunct="0">
              <a:buFontTx/>
              <a:buChar char="•"/>
            </a:pPr>
            <a:r>
              <a:rPr lang="en-US" altLang="en-US" sz="1600" b="0" dirty="0">
                <a:solidFill>
                  <a:schemeClr val="bg2">
                    <a:lumMod val="75000"/>
                  </a:schemeClr>
                </a:solidFill>
              </a:rPr>
              <a:t>Installation and operation training</a:t>
            </a:r>
          </a:p>
          <a:p>
            <a:pPr eaLnBrk="0" hangingPunct="0">
              <a:buFontTx/>
              <a:buChar char="•"/>
            </a:pPr>
            <a:r>
              <a:rPr lang="en-US" altLang="en-US" sz="1600" b="0" dirty="0">
                <a:solidFill>
                  <a:schemeClr val="bg2">
                    <a:lumMod val="75000"/>
                  </a:schemeClr>
                </a:solidFill>
              </a:rPr>
              <a:t>Repair training</a:t>
            </a:r>
          </a:p>
          <a:p>
            <a:pPr eaLnBrk="0" hangingPunct="0">
              <a:buFontTx/>
              <a:buChar char="•"/>
            </a:pPr>
            <a:r>
              <a:rPr lang="en-US" altLang="en-US" sz="1600" b="0" dirty="0">
                <a:solidFill>
                  <a:schemeClr val="bg2">
                    <a:lumMod val="75000"/>
                  </a:schemeClr>
                </a:solidFill>
              </a:rPr>
              <a:t>Electro-fusion &amp; Butt-fusion welding</a:t>
            </a:r>
          </a:p>
          <a:p>
            <a:pPr eaLnBrk="0" hangingPunct="0">
              <a:buFontTx/>
              <a:buChar char="•"/>
            </a:pPr>
            <a:endParaRPr lang="en-US" altLang="en-US" sz="1400" b="0" dirty="0">
              <a:solidFill>
                <a:schemeClr val="bg2">
                  <a:lumMod val="75000"/>
                </a:schemeClr>
              </a:solidFill>
            </a:endParaRPr>
          </a:p>
        </p:txBody>
      </p:sp>
      <p:pic>
        <p:nvPicPr>
          <p:cNvPr id="13314" name="Picture 2" descr="C:\Users\Valued Customer\Documents\Products\Flygt\Artwork\PC grinder sizeM.eps_Hig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4000" y="4145278"/>
            <a:ext cx="1380339" cy="2294896"/>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bwMode="auto">
          <a:xfrm>
            <a:off x="880057" y="274638"/>
            <a:ext cx="68215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b="1" u="sng" dirty="0" smtClean="0">
                <a:solidFill>
                  <a:schemeClr val="bg2">
                    <a:lumMod val="75000"/>
                  </a:schemeClr>
                </a:solidFill>
              </a:rPr>
              <a:t>What do we do?</a:t>
            </a:r>
            <a:endParaRPr lang="en-US" b="1" u="sng" dirty="0">
              <a:solidFill>
                <a:schemeClr val="bg2">
                  <a:lumMod val="75000"/>
                </a:schemeClr>
              </a:solidFill>
            </a:endParaRPr>
          </a:p>
        </p:txBody>
      </p:sp>
    </p:spTree>
    <p:extLst>
      <p:ext uri="{BB962C8B-B14F-4D97-AF65-F5344CB8AC3E}">
        <p14:creationId xmlns:p14="http://schemas.microsoft.com/office/powerpoint/2010/main" val="2211669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altLang="en-US"/>
              <a:t>Free Template from www.brainybetty.com</a:t>
            </a:r>
          </a:p>
        </p:txBody>
      </p:sp>
      <p:sp>
        <p:nvSpPr>
          <p:cNvPr id="18" name="Slide Number Placeholder 5"/>
          <p:cNvSpPr>
            <a:spLocks noGrp="1"/>
          </p:cNvSpPr>
          <p:nvPr>
            <p:ph type="sldNum" sz="quarter" idx="12"/>
          </p:nvPr>
        </p:nvSpPr>
        <p:spPr/>
        <p:txBody>
          <a:bodyPr/>
          <a:lstStyle/>
          <a:p>
            <a:fld id="{F7A0C4AA-A7BC-4F99-B17A-F753E10E3CAD}" type="slidenum">
              <a:rPr lang="en-US" altLang="en-US"/>
              <a:pPr/>
              <a:t>4</a:t>
            </a:fld>
            <a:endParaRPr lang="en-US" altLang="en-US"/>
          </a:p>
        </p:txBody>
      </p:sp>
      <p:sp>
        <p:nvSpPr>
          <p:cNvPr id="12290" name="Rectangle 2"/>
          <p:cNvSpPr>
            <a:spLocks noChangeArrowheads="1"/>
          </p:cNvSpPr>
          <p:nvPr/>
        </p:nvSpPr>
        <p:spPr bwMode="auto">
          <a:xfrm>
            <a:off x="901522" y="0"/>
            <a:ext cx="11290478" cy="6857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pic>
        <p:nvPicPr>
          <p:cNvPr id="12293" name="Picture 5" descr="WRT FL logo"/>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938721" y="228601"/>
            <a:ext cx="2965412" cy="1523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07" name="Rectangle 1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 name="Title 1"/>
          <p:cNvSpPr txBox="1">
            <a:spLocks/>
          </p:cNvSpPr>
          <p:nvPr/>
        </p:nvSpPr>
        <p:spPr bwMode="auto">
          <a:xfrm>
            <a:off x="1156953" y="333531"/>
            <a:ext cx="68215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b="1" u="sng" dirty="0" smtClean="0">
                <a:solidFill>
                  <a:schemeClr val="bg2">
                    <a:lumMod val="75000"/>
                  </a:schemeClr>
                </a:solidFill>
              </a:rPr>
              <a:t>Why is that important?</a:t>
            </a:r>
            <a:endParaRPr lang="en-US" b="1" u="sng" dirty="0">
              <a:solidFill>
                <a:schemeClr val="bg2">
                  <a:lumMod val="75000"/>
                </a:schemeClr>
              </a:solidFill>
            </a:endParaRPr>
          </a:p>
        </p:txBody>
      </p:sp>
      <p:sp>
        <p:nvSpPr>
          <p:cNvPr id="24" name="KMATable0TextBox2"/>
          <p:cNvSpPr>
            <a:spLocks noChangeArrowheads="1"/>
          </p:cNvSpPr>
          <p:nvPr/>
        </p:nvSpPr>
        <p:spPr bwMode="gray">
          <a:xfrm>
            <a:off x="4982817" y="1945015"/>
            <a:ext cx="2438400" cy="630885"/>
          </a:xfrm>
          <a:prstGeom prst="rect">
            <a:avLst/>
          </a:prstGeom>
          <a:solidFill>
            <a:srgbClr val="33CC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3622" tIns="43622" rIns="43622" bIns="43622" anchor="ctr"/>
          <a:lstStyle>
            <a:lvl1pPr defTabSz="852488">
              <a:defRPr>
                <a:solidFill>
                  <a:schemeClr val="tx1"/>
                </a:solidFill>
                <a:latin typeface="Arial" charset="0"/>
              </a:defRPr>
            </a:lvl1pPr>
            <a:lvl2pPr marL="425450" defTabSz="852488">
              <a:defRPr>
                <a:solidFill>
                  <a:schemeClr val="tx1"/>
                </a:solidFill>
                <a:latin typeface="Arial" charset="0"/>
              </a:defRPr>
            </a:lvl2pPr>
            <a:lvl3pPr marL="852488" defTabSz="852488">
              <a:defRPr>
                <a:solidFill>
                  <a:schemeClr val="tx1"/>
                </a:solidFill>
                <a:latin typeface="Arial" charset="0"/>
              </a:defRPr>
            </a:lvl3pPr>
            <a:lvl4pPr marL="1277938" defTabSz="852488">
              <a:defRPr>
                <a:solidFill>
                  <a:schemeClr val="tx1"/>
                </a:solidFill>
                <a:latin typeface="Arial" charset="0"/>
              </a:defRPr>
            </a:lvl4pPr>
            <a:lvl5pPr marL="1704975" defTabSz="852488">
              <a:defRPr>
                <a:solidFill>
                  <a:schemeClr val="tx1"/>
                </a:solidFill>
                <a:latin typeface="Arial" charset="0"/>
              </a:defRPr>
            </a:lvl5pPr>
            <a:lvl6pPr marL="2162175" defTabSz="852488" fontAlgn="base">
              <a:spcBef>
                <a:spcPct val="0"/>
              </a:spcBef>
              <a:spcAft>
                <a:spcPct val="0"/>
              </a:spcAft>
              <a:defRPr>
                <a:solidFill>
                  <a:schemeClr val="tx1"/>
                </a:solidFill>
                <a:latin typeface="Arial" charset="0"/>
              </a:defRPr>
            </a:lvl6pPr>
            <a:lvl7pPr marL="2619375" defTabSz="852488" fontAlgn="base">
              <a:spcBef>
                <a:spcPct val="0"/>
              </a:spcBef>
              <a:spcAft>
                <a:spcPct val="0"/>
              </a:spcAft>
              <a:defRPr>
                <a:solidFill>
                  <a:schemeClr val="tx1"/>
                </a:solidFill>
                <a:latin typeface="Arial" charset="0"/>
              </a:defRPr>
            </a:lvl7pPr>
            <a:lvl8pPr marL="3076575" defTabSz="852488" fontAlgn="base">
              <a:spcBef>
                <a:spcPct val="0"/>
              </a:spcBef>
              <a:spcAft>
                <a:spcPct val="0"/>
              </a:spcAft>
              <a:defRPr>
                <a:solidFill>
                  <a:schemeClr val="tx1"/>
                </a:solidFill>
                <a:latin typeface="Arial" charset="0"/>
              </a:defRPr>
            </a:lvl8pPr>
            <a:lvl9pPr marL="3533775" defTabSz="852488" fontAlgn="base">
              <a:spcBef>
                <a:spcPct val="0"/>
              </a:spcBef>
              <a:spcAft>
                <a:spcPct val="0"/>
              </a:spcAft>
              <a:defRPr>
                <a:solidFill>
                  <a:schemeClr val="tx1"/>
                </a:solidFill>
                <a:latin typeface="Arial" charset="0"/>
              </a:defRPr>
            </a:lvl9pPr>
          </a:lstStyle>
          <a:p>
            <a:pPr algn="ctr" eaLnBrk="0" hangingPunct="0">
              <a:spcBef>
                <a:spcPct val="40000"/>
              </a:spcBef>
              <a:buClr>
                <a:schemeClr val="tx1"/>
              </a:buClr>
              <a:buFont typeface="Wingdings" pitchFamily="2" charset="2"/>
              <a:buNone/>
            </a:pPr>
            <a:r>
              <a:rPr lang="en-US" altLang="en-US" sz="3600" dirty="0" smtClean="0">
                <a:solidFill>
                  <a:srgbClr val="000000"/>
                </a:solidFill>
              </a:rPr>
              <a:t>Focus</a:t>
            </a:r>
            <a:r>
              <a:rPr lang="en-US" altLang="en-US" sz="2400" dirty="0" smtClean="0">
                <a:solidFill>
                  <a:srgbClr val="000000"/>
                </a:solidFill>
              </a:rPr>
              <a:t> </a:t>
            </a:r>
            <a:endParaRPr lang="en-US" altLang="en-US" sz="2400" b="0" dirty="0">
              <a:solidFill>
                <a:srgbClr val="000000"/>
              </a:solidFill>
            </a:endParaRPr>
          </a:p>
        </p:txBody>
      </p:sp>
      <p:sp>
        <p:nvSpPr>
          <p:cNvPr id="25" name="KMATable0TextBox1"/>
          <p:cNvSpPr>
            <a:spLocks noChangeArrowheads="1"/>
          </p:cNvSpPr>
          <p:nvPr/>
        </p:nvSpPr>
        <p:spPr bwMode="gray">
          <a:xfrm>
            <a:off x="1314041" y="1910737"/>
            <a:ext cx="2741124" cy="665163"/>
          </a:xfrm>
          <a:prstGeom prst="rect">
            <a:avLst/>
          </a:prstGeom>
          <a:solidFill>
            <a:srgbClr val="33CC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3622" tIns="43622" rIns="43622" bIns="43622" anchor="ctr"/>
          <a:lstStyle>
            <a:lvl1pPr defTabSz="852488">
              <a:defRPr>
                <a:solidFill>
                  <a:schemeClr val="tx1"/>
                </a:solidFill>
                <a:latin typeface="Arial" charset="0"/>
              </a:defRPr>
            </a:lvl1pPr>
            <a:lvl2pPr marL="425450" defTabSz="852488">
              <a:defRPr>
                <a:solidFill>
                  <a:schemeClr val="tx1"/>
                </a:solidFill>
                <a:latin typeface="Arial" charset="0"/>
              </a:defRPr>
            </a:lvl2pPr>
            <a:lvl3pPr marL="852488" defTabSz="852488">
              <a:defRPr>
                <a:solidFill>
                  <a:schemeClr val="tx1"/>
                </a:solidFill>
                <a:latin typeface="Arial" charset="0"/>
              </a:defRPr>
            </a:lvl3pPr>
            <a:lvl4pPr marL="1277938" defTabSz="852488">
              <a:defRPr>
                <a:solidFill>
                  <a:schemeClr val="tx1"/>
                </a:solidFill>
                <a:latin typeface="Arial" charset="0"/>
              </a:defRPr>
            </a:lvl4pPr>
            <a:lvl5pPr marL="1704975" defTabSz="852488">
              <a:defRPr>
                <a:solidFill>
                  <a:schemeClr val="tx1"/>
                </a:solidFill>
                <a:latin typeface="Arial" charset="0"/>
              </a:defRPr>
            </a:lvl5pPr>
            <a:lvl6pPr marL="2162175" defTabSz="852488" fontAlgn="base">
              <a:spcBef>
                <a:spcPct val="0"/>
              </a:spcBef>
              <a:spcAft>
                <a:spcPct val="0"/>
              </a:spcAft>
              <a:defRPr>
                <a:solidFill>
                  <a:schemeClr val="tx1"/>
                </a:solidFill>
                <a:latin typeface="Arial" charset="0"/>
              </a:defRPr>
            </a:lvl6pPr>
            <a:lvl7pPr marL="2619375" defTabSz="852488" fontAlgn="base">
              <a:spcBef>
                <a:spcPct val="0"/>
              </a:spcBef>
              <a:spcAft>
                <a:spcPct val="0"/>
              </a:spcAft>
              <a:defRPr>
                <a:solidFill>
                  <a:schemeClr val="tx1"/>
                </a:solidFill>
                <a:latin typeface="Arial" charset="0"/>
              </a:defRPr>
            </a:lvl7pPr>
            <a:lvl8pPr marL="3076575" defTabSz="852488" fontAlgn="base">
              <a:spcBef>
                <a:spcPct val="0"/>
              </a:spcBef>
              <a:spcAft>
                <a:spcPct val="0"/>
              </a:spcAft>
              <a:defRPr>
                <a:solidFill>
                  <a:schemeClr val="tx1"/>
                </a:solidFill>
                <a:latin typeface="Arial" charset="0"/>
              </a:defRPr>
            </a:lvl8pPr>
            <a:lvl9pPr marL="3533775" defTabSz="852488" fontAlgn="base">
              <a:spcBef>
                <a:spcPct val="0"/>
              </a:spcBef>
              <a:spcAft>
                <a:spcPct val="0"/>
              </a:spcAft>
              <a:defRPr>
                <a:solidFill>
                  <a:schemeClr val="tx1"/>
                </a:solidFill>
                <a:latin typeface="Arial" charset="0"/>
              </a:defRPr>
            </a:lvl9pPr>
          </a:lstStyle>
          <a:p>
            <a:pPr algn="ctr" eaLnBrk="0" hangingPunct="0">
              <a:spcBef>
                <a:spcPct val="40000"/>
              </a:spcBef>
              <a:buClr>
                <a:schemeClr val="tx1"/>
              </a:buClr>
              <a:buFont typeface="Wingdings" pitchFamily="2" charset="2"/>
              <a:buNone/>
            </a:pPr>
            <a:r>
              <a:rPr lang="en-US" altLang="en-US" sz="3600" dirty="0">
                <a:solidFill>
                  <a:srgbClr val="000000"/>
                </a:solidFill>
              </a:rPr>
              <a:t>Knowledge</a:t>
            </a:r>
            <a:endParaRPr lang="en-US" altLang="en-US" sz="3600" b="0" dirty="0">
              <a:solidFill>
                <a:srgbClr val="000000"/>
              </a:solidFill>
            </a:endParaRPr>
          </a:p>
        </p:txBody>
      </p:sp>
      <p:sp>
        <p:nvSpPr>
          <p:cNvPr id="11" name="KMATable0TextBox2"/>
          <p:cNvSpPr>
            <a:spLocks noChangeArrowheads="1"/>
          </p:cNvSpPr>
          <p:nvPr/>
        </p:nvSpPr>
        <p:spPr bwMode="gray">
          <a:xfrm>
            <a:off x="8348869" y="1945015"/>
            <a:ext cx="3339548" cy="665162"/>
          </a:xfrm>
          <a:prstGeom prst="rect">
            <a:avLst/>
          </a:prstGeom>
          <a:solidFill>
            <a:srgbClr val="33CC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3622" tIns="43622" rIns="43622" bIns="43622" anchor="ctr"/>
          <a:lstStyle>
            <a:lvl1pPr defTabSz="852488">
              <a:defRPr>
                <a:solidFill>
                  <a:schemeClr val="tx1"/>
                </a:solidFill>
                <a:latin typeface="Arial" charset="0"/>
              </a:defRPr>
            </a:lvl1pPr>
            <a:lvl2pPr marL="425450" defTabSz="852488">
              <a:defRPr>
                <a:solidFill>
                  <a:schemeClr val="tx1"/>
                </a:solidFill>
                <a:latin typeface="Arial" charset="0"/>
              </a:defRPr>
            </a:lvl2pPr>
            <a:lvl3pPr marL="852488" defTabSz="852488">
              <a:defRPr>
                <a:solidFill>
                  <a:schemeClr val="tx1"/>
                </a:solidFill>
                <a:latin typeface="Arial" charset="0"/>
              </a:defRPr>
            </a:lvl3pPr>
            <a:lvl4pPr marL="1277938" defTabSz="852488">
              <a:defRPr>
                <a:solidFill>
                  <a:schemeClr val="tx1"/>
                </a:solidFill>
                <a:latin typeface="Arial" charset="0"/>
              </a:defRPr>
            </a:lvl4pPr>
            <a:lvl5pPr marL="1704975" defTabSz="852488">
              <a:defRPr>
                <a:solidFill>
                  <a:schemeClr val="tx1"/>
                </a:solidFill>
                <a:latin typeface="Arial" charset="0"/>
              </a:defRPr>
            </a:lvl5pPr>
            <a:lvl6pPr marL="2162175" defTabSz="852488" fontAlgn="base">
              <a:spcBef>
                <a:spcPct val="0"/>
              </a:spcBef>
              <a:spcAft>
                <a:spcPct val="0"/>
              </a:spcAft>
              <a:defRPr>
                <a:solidFill>
                  <a:schemeClr val="tx1"/>
                </a:solidFill>
                <a:latin typeface="Arial" charset="0"/>
              </a:defRPr>
            </a:lvl6pPr>
            <a:lvl7pPr marL="2619375" defTabSz="852488" fontAlgn="base">
              <a:spcBef>
                <a:spcPct val="0"/>
              </a:spcBef>
              <a:spcAft>
                <a:spcPct val="0"/>
              </a:spcAft>
              <a:defRPr>
                <a:solidFill>
                  <a:schemeClr val="tx1"/>
                </a:solidFill>
                <a:latin typeface="Arial" charset="0"/>
              </a:defRPr>
            </a:lvl7pPr>
            <a:lvl8pPr marL="3076575" defTabSz="852488" fontAlgn="base">
              <a:spcBef>
                <a:spcPct val="0"/>
              </a:spcBef>
              <a:spcAft>
                <a:spcPct val="0"/>
              </a:spcAft>
              <a:defRPr>
                <a:solidFill>
                  <a:schemeClr val="tx1"/>
                </a:solidFill>
                <a:latin typeface="Arial" charset="0"/>
              </a:defRPr>
            </a:lvl8pPr>
            <a:lvl9pPr marL="3533775" defTabSz="852488" fontAlgn="base">
              <a:spcBef>
                <a:spcPct val="0"/>
              </a:spcBef>
              <a:spcAft>
                <a:spcPct val="0"/>
              </a:spcAft>
              <a:defRPr>
                <a:solidFill>
                  <a:schemeClr val="tx1"/>
                </a:solidFill>
                <a:latin typeface="Arial" charset="0"/>
              </a:defRPr>
            </a:lvl9pPr>
          </a:lstStyle>
          <a:p>
            <a:pPr algn="ctr" eaLnBrk="0" hangingPunct="0">
              <a:spcBef>
                <a:spcPct val="40000"/>
              </a:spcBef>
              <a:buClr>
                <a:schemeClr val="tx1"/>
              </a:buClr>
              <a:buFont typeface="Wingdings" pitchFamily="2" charset="2"/>
              <a:buNone/>
            </a:pPr>
            <a:r>
              <a:rPr lang="en-US" altLang="en-US" sz="3600" dirty="0">
                <a:solidFill>
                  <a:srgbClr val="000000"/>
                </a:solidFill>
              </a:rPr>
              <a:t>Trust</a:t>
            </a:r>
            <a:endParaRPr lang="en-US" altLang="en-US" sz="3600" b="0" dirty="0">
              <a:solidFill>
                <a:srgbClr val="000000"/>
              </a:solidFill>
            </a:endParaRPr>
          </a:p>
        </p:txBody>
      </p:sp>
      <p:sp>
        <p:nvSpPr>
          <p:cNvPr id="3" name="TextBox 2"/>
          <p:cNvSpPr txBox="1"/>
          <p:nvPr/>
        </p:nvSpPr>
        <p:spPr>
          <a:xfrm>
            <a:off x="2676939" y="3089754"/>
            <a:ext cx="8348870" cy="3539430"/>
          </a:xfrm>
          <a:prstGeom prst="rect">
            <a:avLst/>
          </a:prstGeom>
          <a:noFill/>
        </p:spPr>
        <p:txBody>
          <a:bodyPr wrap="square" rtlCol="0">
            <a:spAutoFit/>
          </a:bodyPr>
          <a:lstStyle/>
          <a:p>
            <a:r>
              <a:rPr lang="en-US" sz="3200" b="1" dirty="0" smtClean="0">
                <a:solidFill>
                  <a:schemeClr val="bg2"/>
                </a:solidFill>
              </a:rPr>
              <a:t>Our Company is focused on one thing… </a:t>
            </a:r>
          </a:p>
          <a:p>
            <a:r>
              <a:rPr lang="en-US" sz="3200" b="1" u="sng" dirty="0" smtClean="0">
                <a:solidFill>
                  <a:schemeClr val="bg2"/>
                </a:solidFill>
              </a:rPr>
              <a:t>You the customer!</a:t>
            </a:r>
          </a:p>
          <a:p>
            <a:endParaRPr lang="en-US" sz="3200" b="1" u="sng" dirty="0" smtClean="0">
              <a:solidFill>
                <a:schemeClr val="bg2"/>
              </a:solidFill>
            </a:endParaRPr>
          </a:p>
          <a:p>
            <a:pPr marL="457200" indent="-457200">
              <a:buFont typeface="Arial" panose="020B0604020202020204" pitchFamily="34" charset="0"/>
              <a:buChar char="•"/>
            </a:pPr>
            <a:r>
              <a:rPr lang="en-US" sz="3200" b="1" dirty="0" smtClean="0">
                <a:solidFill>
                  <a:schemeClr val="bg2"/>
                </a:solidFill>
              </a:rPr>
              <a:t>Meeting your needs</a:t>
            </a:r>
          </a:p>
          <a:p>
            <a:pPr marL="457200" indent="-457200">
              <a:buFont typeface="Arial" panose="020B0604020202020204" pitchFamily="34" charset="0"/>
              <a:buChar char="•"/>
            </a:pPr>
            <a:r>
              <a:rPr lang="en-US" sz="3200" b="1" dirty="0">
                <a:solidFill>
                  <a:schemeClr val="bg2"/>
                </a:solidFill>
              </a:rPr>
              <a:t>S</a:t>
            </a:r>
            <a:r>
              <a:rPr lang="en-US" sz="3200" b="1" dirty="0" smtClean="0">
                <a:solidFill>
                  <a:schemeClr val="bg2"/>
                </a:solidFill>
              </a:rPr>
              <a:t>urpassing your expectations for service and responsiveness </a:t>
            </a:r>
          </a:p>
          <a:p>
            <a:pPr marL="457200" indent="-457200">
              <a:buFont typeface="Arial" panose="020B0604020202020204" pitchFamily="34" charset="0"/>
              <a:buChar char="•"/>
            </a:pPr>
            <a:r>
              <a:rPr lang="en-US" sz="3200" b="1" dirty="0" smtClean="0">
                <a:solidFill>
                  <a:schemeClr val="bg2"/>
                </a:solidFill>
              </a:rPr>
              <a:t>Earning your trust</a:t>
            </a:r>
            <a:endParaRPr lang="en-US" sz="3200" b="1" dirty="0">
              <a:solidFill>
                <a:schemeClr val="bg2"/>
              </a:solidFill>
            </a:endParaRPr>
          </a:p>
        </p:txBody>
      </p:sp>
    </p:spTree>
    <p:extLst>
      <p:ext uri="{BB962C8B-B14F-4D97-AF65-F5344CB8AC3E}">
        <p14:creationId xmlns:p14="http://schemas.microsoft.com/office/powerpoint/2010/main" val="592849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78927"/>
            <a:ext cx="10972800" cy="4924167"/>
          </a:xfrm>
        </p:spPr>
        <p:txBody>
          <a:bodyPr/>
          <a:lstStyle/>
          <a:p>
            <a:pPr lvl="0"/>
            <a:r>
              <a:rPr lang="en-US" b="1" dirty="0">
                <a:solidFill>
                  <a:srgbClr val="FFFFFF"/>
                </a:solidFill>
              </a:rPr>
              <a:t>2003 Water Resource Technologies </a:t>
            </a:r>
            <a:r>
              <a:rPr lang="en-US" b="1" dirty="0" smtClean="0">
                <a:solidFill>
                  <a:srgbClr val="FFFFFF"/>
                </a:solidFill>
              </a:rPr>
              <a:t>Founded</a:t>
            </a:r>
          </a:p>
          <a:p>
            <a:pPr lvl="1"/>
            <a:r>
              <a:rPr lang="en-US" b="1" dirty="0" smtClean="0">
                <a:solidFill>
                  <a:srgbClr val="FFFFFF"/>
                </a:solidFill>
              </a:rPr>
              <a:t>Offices open in NY </a:t>
            </a:r>
            <a:r>
              <a:rPr lang="en-US" b="1" dirty="0">
                <a:solidFill>
                  <a:srgbClr val="FFFFFF"/>
                </a:solidFill>
              </a:rPr>
              <a:t>&amp; NJ </a:t>
            </a:r>
            <a:endParaRPr lang="en-US" b="1" dirty="0" smtClean="0">
              <a:solidFill>
                <a:srgbClr val="FFFFFF"/>
              </a:solidFill>
            </a:endParaRPr>
          </a:p>
          <a:p>
            <a:pPr lvl="1"/>
            <a:r>
              <a:rPr lang="en-US" b="1" dirty="0" smtClean="0">
                <a:solidFill>
                  <a:srgbClr val="FFFFFF"/>
                </a:solidFill>
              </a:rPr>
              <a:t>Within a few short years, WRT was one of the Top 3 E/One distributors in the country </a:t>
            </a:r>
          </a:p>
          <a:p>
            <a:pPr lvl="0"/>
            <a:r>
              <a:rPr lang="en-US" b="1" dirty="0" smtClean="0">
                <a:solidFill>
                  <a:srgbClr val="FFFFFF"/>
                </a:solidFill>
              </a:rPr>
              <a:t>2005 Connecticut office opens</a:t>
            </a:r>
          </a:p>
          <a:p>
            <a:pPr lvl="0"/>
            <a:r>
              <a:rPr lang="en-US" b="1" dirty="0" smtClean="0">
                <a:solidFill>
                  <a:srgbClr val="FFFFFF"/>
                </a:solidFill>
              </a:rPr>
              <a:t>2006 </a:t>
            </a:r>
            <a:r>
              <a:rPr lang="en-US" b="1" dirty="0">
                <a:solidFill>
                  <a:srgbClr val="FFFFFF"/>
                </a:solidFill>
              </a:rPr>
              <a:t>Florida operations </a:t>
            </a:r>
            <a:r>
              <a:rPr lang="en-US" b="1" dirty="0" smtClean="0">
                <a:solidFill>
                  <a:srgbClr val="FFFFFF"/>
                </a:solidFill>
              </a:rPr>
              <a:t>established (3 offices in the state) </a:t>
            </a:r>
            <a:endParaRPr lang="en-US" b="1" dirty="0">
              <a:solidFill>
                <a:srgbClr val="FFFFFF"/>
              </a:solidFill>
            </a:endParaRPr>
          </a:p>
          <a:p>
            <a:pPr lvl="0"/>
            <a:r>
              <a:rPr lang="en-US" b="1" dirty="0">
                <a:solidFill>
                  <a:srgbClr val="FFFFFF"/>
                </a:solidFill>
              </a:rPr>
              <a:t>2011 Georgia  operations </a:t>
            </a:r>
            <a:r>
              <a:rPr lang="en-US" b="1" dirty="0" smtClean="0">
                <a:solidFill>
                  <a:srgbClr val="FFFFFF"/>
                </a:solidFill>
              </a:rPr>
              <a:t>begin</a:t>
            </a:r>
          </a:p>
          <a:p>
            <a:pPr lvl="0"/>
            <a:r>
              <a:rPr lang="en-US" b="1" dirty="0" smtClean="0">
                <a:solidFill>
                  <a:srgbClr val="FFFFFF"/>
                </a:solidFill>
              </a:rPr>
              <a:t>2015 MA, NY, NJ, &amp; CT territories begin representing Flygt pressure sewer products and upgrading existing E/One systems to Flygt.</a:t>
            </a:r>
            <a:endParaRPr lang="en-US" b="1" dirty="0">
              <a:solidFill>
                <a:srgbClr val="FFFFFF"/>
              </a:solidFill>
            </a:endParaRPr>
          </a:p>
          <a:p>
            <a:endParaRPr lang="en-US" dirty="0"/>
          </a:p>
        </p:txBody>
      </p:sp>
      <p:sp>
        <p:nvSpPr>
          <p:cNvPr id="5"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b="1" u="sng" dirty="0" smtClean="0">
                <a:solidFill>
                  <a:schemeClr val="bg2"/>
                </a:solidFill>
              </a:rPr>
              <a:t>Where are we?</a:t>
            </a:r>
            <a:endParaRPr lang="en-US" b="1" u="sng" dirty="0">
              <a:solidFill>
                <a:schemeClr val="bg2"/>
              </a:solidFill>
            </a:endParaRPr>
          </a:p>
        </p:txBody>
      </p:sp>
    </p:spTree>
    <p:extLst>
      <p:ext uri="{BB962C8B-B14F-4D97-AF65-F5344CB8AC3E}">
        <p14:creationId xmlns:p14="http://schemas.microsoft.com/office/powerpoint/2010/main" val="265846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bg2">
                    <a:lumMod val="75000"/>
                  </a:schemeClr>
                </a:solidFill>
              </a:rPr>
              <a:t>I</a:t>
            </a:r>
            <a:r>
              <a:rPr lang="en-US" b="1" u="sng" dirty="0" smtClean="0">
                <a:solidFill>
                  <a:schemeClr val="bg2">
                    <a:lumMod val="75000"/>
                  </a:schemeClr>
                </a:solidFill>
              </a:rPr>
              <a:t>s product design important?</a:t>
            </a:r>
            <a:endParaRPr lang="en-US" b="1" dirty="0">
              <a:solidFill>
                <a:schemeClr val="bg2">
                  <a:lumMod val="75000"/>
                </a:schemeClr>
              </a:solidFill>
            </a:endParaRPr>
          </a:p>
        </p:txBody>
      </p:sp>
      <p:sp>
        <p:nvSpPr>
          <p:cNvPr id="3" name="Content Placeholder 2"/>
          <p:cNvSpPr>
            <a:spLocks noGrp="1"/>
          </p:cNvSpPr>
          <p:nvPr>
            <p:ph idx="1"/>
          </p:nvPr>
        </p:nvSpPr>
        <p:spPr>
          <a:xfrm>
            <a:off x="1884608" y="1159098"/>
            <a:ext cx="9358649" cy="4675031"/>
          </a:xfrm>
        </p:spPr>
        <p:txBody>
          <a:bodyPr/>
          <a:lstStyle/>
          <a:p>
            <a:pPr marL="0" indent="0">
              <a:buNone/>
            </a:pPr>
            <a:r>
              <a:rPr lang="en-US" dirty="0" smtClean="0"/>
              <a:t/>
            </a:r>
            <a:br>
              <a:rPr lang="en-US" dirty="0" smtClean="0"/>
            </a:br>
            <a:r>
              <a:rPr lang="en-US" dirty="0" smtClean="0"/>
              <a:t>Just like other appliances in your home, there are major differences in the design of grinder pumps!</a:t>
            </a:r>
          </a:p>
          <a:p>
            <a:pPr marL="0" indent="0">
              <a:buNone/>
            </a:pPr>
            <a:endParaRPr lang="en-US" dirty="0" smtClean="0"/>
          </a:p>
          <a:p>
            <a:pPr marL="0" indent="0">
              <a:buNone/>
            </a:pPr>
            <a:r>
              <a:rPr lang="en-US" b="1" dirty="0" smtClean="0"/>
              <a:t>Three important things to consider.</a:t>
            </a:r>
          </a:p>
          <a:p>
            <a:pPr marL="514350" indent="-514350">
              <a:buFont typeface="+mj-lt"/>
              <a:buAutoNum type="arabicPeriod"/>
            </a:pPr>
            <a:r>
              <a:rPr lang="en-US" b="1" dirty="0" smtClean="0"/>
              <a:t>Seal location and its vulnerability</a:t>
            </a:r>
          </a:p>
          <a:p>
            <a:pPr marL="514350" indent="-514350">
              <a:buFont typeface="+mj-lt"/>
              <a:buAutoNum type="arabicPeriod"/>
            </a:pPr>
            <a:r>
              <a:rPr lang="en-US" b="1" dirty="0" smtClean="0"/>
              <a:t>Controls of the pump under water</a:t>
            </a:r>
          </a:p>
          <a:p>
            <a:pPr marL="514350" indent="-514350">
              <a:buFont typeface="+mj-lt"/>
              <a:buAutoNum type="arabicPeriod"/>
            </a:pPr>
            <a:r>
              <a:rPr lang="en-US" b="1" dirty="0" smtClean="0"/>
              <a:t>Bearings &amp; shaft stability = Motor life</a:t>
            </a:r>
            <a:endParaRPr lang="en-US" b="1" dirty="0"/>
          </a:p>
        </p:txBody>
      </p:sp>
    </p:spTree>
    <p:extLst>
      <p:ext uri="{BB962C8B-B14F-4D97-AF65-F5344CB8AC3E}">
        <p14:creationId xmlns:p14="http://schemas.microsoft.com/office/powerpoint/2010/main" val="347209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06006" y="247136"/>
            <a:ext cx="5577840" cy="6499654"/>
          </a:xfrm>
          <a:prstGeom prst="rect">
            <a:avLst/>
          </a:prstGeom>
        </p:spPr>
      </p:pic>
      <p:cxnSp>
        <p:nvCxnSpPr>
          <p:cNvPr id="6" name="Straight Arrow Connector 5"/>
          <p:cNvCxnSpPr/>
          <p:nvPr/>
        </p:nvCxnSpPr>
        <p:spPr>
          <a:xfrm>
            <a:off x="3447534" y="1944710"/>
            <a:ext cx="2708567" cy="30394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8853" y="556388"/>
            <a:ext cx="4343881" cy="1508105"/>
          </a:xfrm>
          <a:prstGeom prst="rect">
            <a:avLst/>
          </a:prstGeom>
          <a:noFill/>
        </p:spPr>
        <p:txBody>
          <a:bodyPr wrap="none" rtlCol="0">
            <a:spAutoFit/>
          </a:bodyPr>
          <a:lstStyle/>
          <a:p>
            <a:r>
              <a:rPr lang="en-US" sz="3600" u="sng" dirty="0" smtClean="0"/>
              <a:t>Other manufacturers</a:t>
            </a:r>
            <a:r>
              <a:rPr lang="en-US" sz="3600" dirty="0" smtClean="0"/>
              <a:t>: </a:t>
            </a:r>
          </a:p>
          <a:p>
            <a:r>
              <a:rPr lang="en-US" sz="2800" dirty="0" smtClean="0"/>
              <a:t>Seal is exposed to and </a:t>
            </a:r>
          </a:p>
          <a:p>
            <a:r>
              <a:rPr lang="en-US" sz="2800" dirty="0" smtClean="0"/>
              <a:t>lubricated by sewage! </a:t>
            </a:r>
            <a:endParaRPr lang="en-US" sz="2800" dirty="0"/>
          </a:p>
        </p:txBody>
      </p:sp>
      <p:sp>
        <p:nvSpPr>
          <p:cNvPr id="8" name="TextBox 7"/>
          <p:cNvSpPr txBox="1"/>
          <p:nvPr/>
        </p:nvSpPr>
        <p:spPr>
          <a:xfrm flipH="1">
            <a:off x="271847" y="2582562"/>
            <a:ext cx="3175687" cy="3539430"/>
          </a:xfrm>
          <a:prstGeom prst="rect">
            <a:avLst/>
          </a:prstGeom>
          <a:noFill/>
        </p:spPr>
        <p:txBody>
          <a:bodyPr wrap="square" rtlCol="0">
            <a:spAutoFit/>
          </a:bodyPr>
          <a:lstStyle/>
          <a:p>
            <a:r>
              <a:rPr lang="en-US" sz="3200" dirty="0" smtClean="0"/>
              <a:t>Items in the sewage such as dental floss can get caught in the seal causing it to fail and flood the electric motor</a:t>
            </a:r>
            <a:r>
              <a:rPr lang="en-US" dirty="0" smtClean="0"/>
              <a:t>.</a:t>
            </a:r>
            <a:endParaRPr lang="en-US" dirty="0"/>
          </a:p>
        </p:txBody>
      </p:sp>
    </p:spTree>
    <p:extLst>
      <p:ext uri="{BB962C8B-B14F-4D97-AF65-F5344CB8AC3E}">
        <p14:creationId xmlns:p14="http://schemas.microsoft.com/office/powerpoint/2010/main" val="54894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0" end="0"/>
                                            </p:txEl>
                                          </p:spTgt>
                                        </p:tgtEl>
                                      </p:cBhvr>
                                    </p:animEffect>
                                    <p:animScale>
                                      <p:cBhvr>
                                        <p:cTn id="7" dur="250" autoRev="1" fill="hold"/>
                                        <p:tgtEl>
                                          <p:spTgt spid="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xEl>
                                              <p:pRg st="1" end="1"/>
                                            </p:txEl>
                                          </p:spTgt>
                                        </p:tgtEl>
                                      </p:cBhvr>
                                    </p:animEffect>
                                    <p:animScale>
                                      <p:cBhvr>
                                        <p:cTn id="12" dur="250" autoRev="1" fill="hold"/>
                                        <p:tgtEl>
                                          <p:spTgt spid="7">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7">
                                            <p:txEl>
                                              <p:pRg st="2" end="2"/>
                                            </p:txEl>
                                          </p:spTgt>
                                        </p:tgtEl>
                                      </p:cBhvr>
                                    </p:animEffect>
                                    <p:animScale>
                                      <p:cBhvr>
                                        <p:cTn id="17" dur="250" autoRev="1" fill="hold"/>
                                        <p:tgtEl>
                                          <p:spTgt spid="7">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al from flooded motor"/>
          <p:cNvPicPr>
            <a:picLocks noGrp="1" noChangeAspect="1"/>
          </p:cNvPicPr>
          <p:nvPr isPhoto="1"/>
        </p:nvPicPr>
        <p:blipFill>
          <a:blip r:embed="rId2" cstate="print">
            <a:lum bright="3000"/>
            <a:extLst>
              <a:ext uri="{28A0092B-C50C-407E-A947-70E740481C1C}">
                <a14:useLocalDpi xmlns:a14="http://schemas.microsoft.com/office/drawing/2010/main" val="0"/>
              </a:ext>
            </a:extLst>
          </a:blip>
          <a:stretch>
            <a:fillRect/>
          </a:stretch>
        </p:blipFill>
        <p:spPr>
          <a:xfrm>
            <a:off x="6231685" y="0"/>
            <a:ext cx="4436316" cy="6858000"/>
          </a:xfrm>
          <a:prstGeom prst="rect">
            <a:avLst/>
          </a:prstGeom>
          <a:noFill/>
          <a:ln>
            <a:noFill/>
          </a:ln>
        </p:spPr>
      </p:pic>
      <p:sp>
        <p:nvSpPr>
          <p:cNvPr id="5" name="TextBox 4"/>
          <p:cNvSpPr txBox="1"/>
          <p:nvPr/>
        </p:nvSpPr>
        <p:spPr>
          <a:xfrm>
            <a:off x="1553801" y="457200"/>
            <a:ext cx="4677884" cy="6801862"/>
          </a:xfrm>
          <a:prstGeom prst="rect">
            <a:avLst/>
          </a:prstGeom>
          <a:noFill/>
        </p:spPr>
        <p:txBody>
          <a:bodyPr wrap="none" rtlCol="0">
            <a:spAutoFit/>
          </a:bodyPr>
          <a:lstStyle/>
          <a:p>
            <a:r>
              <a:rPr lang="en-US" sz="3600" dirty="0">
                <a:solidFill>
                  <a:prstClr val="white"/>
                </a:solidFill>
              </a:rPr>
              <a:t>What does this mean?</a:t>
            </a:r>
          </a:p>
          <a:p>
            <a:endParaRPr lang="en-US" sz="3600" dirty="0">
              <a:solidFill>
                <a:prstClr val="white"/>
              </a:solidFill>
            </a:endParaRPr>
          </a:p>
          <a:p>
            <a:r>
              <a:rPr lang="en-US" sz="2800" dirty="0">
                <a:solidFill>
                  <a:prstClr val="white"/>
                </a:solidFill>
              </a:rPr>
              <a:t>Clump of hair wrapped</a:t>
            </a:r>
          </a:p>
          <a:p>
            <a:endParaRPr lang="en-US" sz="2800" dirty="0">
              <a:solidFill>
                <a:prstClr val="white"/>
              </a:solidFill>
            </a:endParaRPr>
          </a:p>
          <a:p>
            <a:r>
              <a:rPr lang="en-US" sz="2800" dirty="0">
                <a:solidFill>
                  <a:prstClr val="white"/>
                </a:solidFill>
              </a:rPr>
              <a:t>Around seal spring and</a:t>
            </a:r>
          </a:p>
          <a:p>
            <a:endParaRPr lang="en-US" sz="2800" dirty="0">
              <a:solidFill>
                <a:prstClr val="white"/>
              </a:solidFill>
            </a:endParaRPr>
          </a:p>
          <a:p>
            <a:r>
              <a:rPr lang="en-US" sz="2800" dirty="0">
                <a:solidFill>
                  <a:prstClr val="white"/>
                </a:solidFill>
              </a:rPr>
              <a:t>Caused a catastrophic </a:t>
            </a:r>
          </a:p>
          <a:p>
            <a:endParaRPr lang="en-US" sz="2800" dirty="0">
              <a:solidFill>
                <a:prstClr val="white"/>
              </a:solidFill>
            </a:endParaRPr>
          </a:p>
          <a:p>
            <a:r>
              <a:rPr lang="en-US" sz="2800" dirty="0">
                <a:solidFill>
                  <a:prstClr val="white"/>
                </a:solidFill>
              </a:rPr>
              <a:t>Pump failure.  </a:t>
            </a:r>
          </a:p>
          <a:p>
            <a:endParaRPr lang="en-US" sz="2800" dirty="0">
              <a:solidFill>
                <a:prstClr val="white"/>
              </a:solidFill>
            </a:endParaRPr>
          </a:p>
          <a:p>
            <a:r>
              <a:rPr lang="en-US" sz="2800" dirty="0">
                <a:solidFill>
                  <a:prstClr val="white"/>
                </a:solidFill>
              </a:rPr>
              <a:t>*3 month old pump, non-</a:t>
            </a:r>
          </a:p>
          <a:p>
            <a:endParaRPr lang="en-US" sz="2800" dirty="0">
              <a:solidFill>
                <a:prstClr val="white"/>
              </a:solidFill>
            </a:endParaRPr>
          </a:p>
          <a:p>
            <a:r>
              <a:rPr lang="en-US" sz="2800" dirty="0">
                <a:solidFill>
                  <a:prstClr val="white"/>
                </a:solidFill>
              </a:rPr>
              <a:t>Warranty failure</a:t>
            </a:r>
          </a:p>
          <a:p>
            <a:endParaRPr lang="en-US" sz="2800" dirty="0">
              <a:solidFill>
                <a:prstClr val="white"/>
              </a:solidFill>
            </a:endParaRPr>
          </a:p>
          <a:p>
            <a:endParaRPr lang="en-US" sz="2800" dirty="0">
              <a:solidFill>
                <a:prstClr val="white"/>
              </a:solidFill>
            </a:endParaRPr>
          </a:p>
        </p:txBody>
      </p:sp>
    </p:spTree>
    <p:extLst>
      <p:ext uri="{BB962C8B-B14F-4D97-AF65-F5344CB8AC3E}">
        <p14:creationId xmlns:p14="http://schemas.microsoft.com/office/powerpoint/2010/main" val="203618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751589548"/>
              </p:ext>
            </p:extLst>
          </p:nvPr>
        </p:nvGraphicFramePr>
        <p:xfrm>
          <a:off x="5310390" y="105031"/>
          <a:ext cx="5016633" cy="6492240"/>
        </p:xfrm>
        <a:graphic>
          <a:graphicData uri="http://schemas.openxmlformats.org/presentationml/2006/ole">
            <mc:AlternateContent xmlns:mc="http://schemas.openxmlformats.org/markup-compatibility/2006">
              <mc:Choice xmlns:v="urn:schemas-microsoft-com:vml" Requires="v">
                <p:oleObj spid="_x0000_s11304" name="Acrobat Document" r:id="rId3" imgW="5829298" imgH="7543706" progId="AcroExch.Document.11">
                  <p:embed/>
                </p:oleObj>
              </mc:Choice>
              <mc:Fallback>
                <p:oleObj name="Acrobat Document" r:id="rId3" imgW="5829298" imgH="7543706" progId="AcroExch.Document.11">
                  <p:embed/>
                  <p:pic>
                    <p:nvPicPr>
                      <p:cNvPr id="0" name=""/>
                      <p:cNvPicPr/>
                      <p:nvPr/>
                    </p:nvPicPr>
                    <p:blipFill>
                      <a:blip r:embed="rId4"/>
                      <a:stretch>
                        <a:fillRect/>
                      </a:stretch>
                    </p:blipFill>
                    <p:spPr>
                      <a:xfrm>
                        <a:off x="5310390" y="105031"/>
                        <a:ext cx="5016633" cy="6492240"/>
                      </a:xfrm>
                      <a:prstGeom prst="rect">
                        <a:avLst/>
                      </a:prstGeom>
                    </p:spPr>
                  </p:pic>
                </p:oleObj>
              </mc:Fallback>
            </mc:AlternateContent>
          </a:graphicData>
        </a:graphic>
      </p:graphicFrame>
      <p:cxnSp>
        <p:nvCxnSpPr>
          <p:cNvPr id="6" name="Straight Arrow Connector 5"/>
          <p:cNvCxnSpPr/>
          <p:nvPr/>
        </p:nvCxnSpPr>
        <p:spPr>
          <a:xfrm>
            <a:off x="3940935" y="2730321"/>
            <a:ext cx="2781837" cy="79849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510979" y="1159098"/>
            <a:ext cx="3648898" cy="3940936"/>
          </a:xfrm>
        </p:spPr>
        <p:txBody>
          <a:bodyPr/>
          <a:lstStyle/>
          <a:p>
            <a:r>
              <a:rPr lang="en-US" sz="3600" dirty="0" smtClean="0"/>
              <a:t>Flygt PC Pump has the double Grip-lock seal lubricated by  vegetable oil.</a:t>
            </a:r>
            <a:endParaRPr lang="en-US" sz="3600" dirty="0"/>
          </a:p>
        </p:txBody>
      </p:sp>
      <p:sp>
        <p:nvSpPr>
          <p:cNvPr id="5" name="TextBox 4"/>
          <p:cNvSpPr txBox="1"/>
          <p:nvPr/>
        </p:nvSpPr>
        <p:spPr>
          <a:xfrm>
            <a:off x="497797" y="301049"/>
            <a:ext cx="4812593" cy="1508105"/>
          </a:xfrm>
          <a:prstGeom prst="rect">
            <a:avLst/>
          </a:prstGeom>
          <a:noFill/>
        </p:spPr>
        <p:txBody>
          <a:bodyPr wrap="square" rtlCol="0">
            <a:spAutoFit/>
          </a:bodyPr>
          <a:lstStyle/>
          <a:p>
            <a:r>
              <a:rPr lang="en-US" sz="3600" b="1" u="sng" dirty="0" smtClean="0">
                <a:solidFill>
                  <a:schemeClr val="bg2"/>
                </a:solidFill>
              </a:rPr>
              <a:t>Flygt pump</a:t>
            </a:r>
            <a:r>
              <a:rPr lang="en-US" sz="3600" b="1" dirty="0" smtClean="0">
                <a:solidFill>
                  <a:schemeClr val="bg2"/>
                </a:solidFill>
              </a:rPr>
              <a:t>: </a:t>
            </a:r>
          </a:p>
          <a:p>
            <a:r>
              <a:rPr lang="en-US" sz="2800" dirty="0" smtClean="0">
                <a:solidFill>
                  <a:schemeClr val="bg2"/>
                </a:solidFill>
              </a:rPr>
              <a:t>Seal is never exposed to sewage </a:t>
            </a:r>
          </a:p>
          <a:p>
            <a:endParaRPr lang="en-US" sz="2800" dirty="0"/>
          </a:p>
        </p:txBody>
      </p:sp>
    </p:spTree>
    <p:extLst>
      <p:ext uri="{BB962C8B-B14F-4D97-AF65-F5344CB8AC3E}">
        <p14:creationId xmlns:p14="http://schemas.microsoft.com/office/powerpoint/2010/main" val="150037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1" end="1"/>
                                            </p:txEl>
                                          </p:spTgt>
                                        </p:tgtEl>
                                      </p:cBhvr>
                                    </p:animEffect>
                                    <p:animScale>
                                      <p:cBhvr>
                                        <p:cTn id="12"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3abTWHk20GMbL_7_Wof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cA3JD3x70qtWgwG2bjfk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kgf2QX6UqIDUnn8izYa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ab.UhPI8RkKcGCBxUZUrq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_F3uEShkUuR0De8ufdo6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xjb5kuo8kKDenaetN6i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8XgQ9TJG506yNkBlHnIv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aFY5pcrd00e1Rl2sJ1TJN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8XgQ9TJG506yNkBlHnIvA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FNP97OXfEKAWjnNXfF0l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BA_tMagRUaNd9fRHxRTQ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6hVuDkfMkOcCGE8uefK_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xjb5kuo8kKDenaetN6iU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8XgQ9TJG506yNkBlHnIvA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aFY5pcrd00e1Rl2sJ1TJN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WFNP97OXfEKAWjnNXfF0l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MBA_tMagRUaNd9fRHxRTQ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v6hVuDkfMkOcCGE8uefK_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rwCQOz0lUel5kK2Pynj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bxjb5kuo8kKDenaetN6iU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8XgQ9TJG506yNkBlHnIvA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aFY5pcrd00e1Rl2sJ1TJN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WFNP97OXfEKAWjnNXfF0l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MBA_tMagRUaNd9fRHxRTQ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6hVuDkfMkOcCGE8uefK_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bxjb5kuo8kKDenaetN6iU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8XgQ9TJG506yNkBlHnIvA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FY5pcrd00e1Rl2sJ1TJ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FY5pcrd00e1Rl2sJ1TJN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WFNP97OXfEKAWjnNXfF0l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MBA_tMagRUaNd9fRHxRTQ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v6hVuDkfMkOcCGE8uefK_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xjb5kuo8kKDenaetN6iU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8XgQ9TJG506yNkBlHnIvA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aFY5pcrd00e1Rl2sJ1TJN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WFNP97OXfEKAWjnNXfF0l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MBA_tMagRUaNd9fRHxRTQ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FNP97OXfEKAWjnNXfF0l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6hVuDkfMkOcCGE8uefK_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bxjb5kuo8kKDenaetN6iU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8XgQ9TJG506yNkBlHnIvA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aFY5pcrd00e1Rl2sJ1TJN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WFNP97OXfEKAWjnNXfF0l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MBA_tMagRUaNd9fRHxRTQ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v6hVuDkfMkOcCGE8uefK_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bxjb5kuo8kKDenaetN6iUg"/>
</p:tagLst>
</file>

<file path=ppt/tags/tag59.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BA_tMagRUaNd9fRHxRT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kZJlrav9EagdG9Vf7YFs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6hVuDkfMkOcCGE8uefK_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xjb5kuo8kKDenaetN6iUg"/>
</p:tagLst>
</file>

<file path=ppt/theme/_rels/theme4.xml.rels><?xml version="1.0" encoding="UTF-8" standalone="yes"?>
<Relationships xmlns="http://schemas.openxmlformats.org/package/2006/relationships"><Relationship Id="rId1" Type="http://schemas.openxmlformats.org/officeDocument/2006/relationships/image" Target="../media/image24.jpeg"/></Relationships>
</file>

<file path=ppt/theme/theme1.xml><?xml version="1.0" encoding="utf-8"?>
<a:theme xmlns:a="http://schemas.openxmlformats.org/drawingml/2006/main" name="2_Office Theme">
  <a:themeElements>
    <a:clrScheme name="Office Theme 2">
      <a:dk1>
        <a:srgbClr val="FFFFFF"/>
      </a:dk1>
      <a:lt1>
        <a:srgbClr val="FFFFFF"/>
      </a:lt1>
      <a:dk2>
        <a:srgbClr val="EEECE1"/>
      </a:dk2>
      <a:lt2>
        <a:srgbClr val="1F497D"/>
      </a:lt2>
      <a:accent1>
        <a:srgbClr val="4F81BD"/>
      </a:accent1>
      <a:accent2>
        <a:srgbClr val="C0504D"/>
      </a:accent2>
      <a:accent3>
        <a:srgbClr val="FFFFFF"/>
      </a:accent3>
      <a:accent4>
        <a:srgbClr val="DADADA"/>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
      <a:clrScheme name="Office Theme 2">
        <a:dk1>
          <a:srgbClr val="FFFFFF"/>
        </a:dk1>
        <a:lt1>
          <a:srgbClr val="FFFFFF"/>
        </a:lt1>
        <a:dk2>
          <a:srgbClr val="EEECE1"/>
        </a:dk2>
        <a:lt2>
          <a:srgbClr val="1F497D"/>
        </a:lt2>
        <a:accent1>
          <a:srgbClr val="4F81BD"/>
        </a:accent1>
        <a:accent2>
          <a:srgbClr val="C0504D"/>
        </a:accent2>
        <a:accent3>
          <a:srgbClr val="FFFFFF"/>
        </a:accent3>
        <a:accent4>
          <a:srgbClr val="DADAD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_Template_Corporate_10.20.11">
  <a:themeElements>
    <a:clrScheme name="Xylem">
      <a:dk1>
        <a:sysClr val="windowText" lastClr="000000"/>
      </a:dk1>
      <a:lt1>
        <a:sysClr val="window" lastClr="FFFFFF"/>
      </a:lt1>
      <a:dk2>
        <a:srgbClr val="008C95"/>
      </a:dk2>
      <a:lt2>
        <a:srgbClr val="0085AD"/>
      </a:lt2>
      <a:accent1>
        <a:srgbClr val="009A44"/>
      </a:accent1>
      <a:accent2>
        <a:srgbClr val="0072CE"/>
      </a:accent2>
      <a:accent3>
        <a:srgbClr val="615E9B"/>
      </a:accent3>
      <a:accent4>
        <a:srgbClr val="E57200"/>
      </a:accent4>
      <a:accent5>
        <a:srgbClr val="BF0D3E"/>
      </a:accent5>
      <a:accent6>
        <a:srgbClr val="001A70"/>
      </a:accent6>
      <a:hlink>
        <a:srgbClr val="7A6855"/>
      </a:hlink>
      <a:folHlink>
        <a:srgbClr val="0085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Blank">
  <a:themeElements>
    <a:clrScheme name="Blank 4">
      <a:dk1>
        <a:srgbClr val="000000"/>
      </a:dk1>
      <a:lt1>
        <a:srgbClr val="FFFFFF"/>
      </a:lt1>
      <a:dk2>
        <a:srgbClr val="008C95"/>
      </a:dk2>
      <a:lt2>
        <a:srgbClr val="0085AD"/>
      </a:lt2>
      <a:accent1>
        <a:srgbClr val="AFD5DB"/>
      </a:accent1>
      <a:accent2>
        <a:srgbClr val="0072CE"/>
      </a:accent2>
      <a:accent3>
        <a:srgbClr val="FFFFFF"/>
      </a:accent3>
      <a:accent4>
        <a:srgbClr val="000000"/>
      </a:accent4>
      <a:accent5>
        <a:srgbClr val="D4E7EA"/>
      </a:accent5>
      <a:accent6>
        <a:srgbClr val="0067BA"/>
      </a:accent6>
      <a:hlink>
        <a:srgbClr val="000000"/>
      </a:hlink>
      <a:folHlink>
        <a:srgbClr val="00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8C95"/>
        </a:dk2>
        <a:lt2>
          <a:srgbClr val="0085AD"/>
        </a:lt2>
        <a:accent1>
          <a:srgbClr val="AFD5DB"/>
        </a:accent1>
        <a:accent2>
          <a:srgbClr val="0072CE"/>
        </a:accent2>
        <a:accent3>
          <a:srgbClr val="FFFFFF"/>
        </a:accent3>
        <a:accent4>
          <a:srgbClr val="000000"/>
        </a:accent4>
        <a:accent5>
          <a:srgbClr val="D4E7EA"/>
        </a:accent5>
        <a:accent6>
          <a:srgbClr val="0067B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1063</Words>
  <Application>Microsoft Office PowerPoint</Application>
  <PresentationFormat>Custom</PresentationFormat>
  <Paragraphs>188</Paragraphs>
  <Slides>28</Slides>
  <Notes>1</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28</vt:i4>
      </vt:variant>
    </vt:vector>
  </HeadingPairs>
  <TitlesOfParts>
    <vt:vector size="34" baseType="lpstr">
      <vt:lpstr>2_Office Theme</vt:lpstr>
      <vt:lpstr>PPT_Template_Corporate_10.20.11</vt:lpstr>
      <vt:lpstr>2_Blank</vt:lpstr>
      <vt:lpstr>Apex</vt:lpstr>
      <vt:lpstr>think-cell Slide</vt:lpstr>
      <vt:lpstr>Acrobat Document</vt:lpstr>
      <vt:lpstr>Water Resource Technologies Florida</vt:lpstr>
      <vt:lpstr>Vision and Mission</vt:lpstr>
      <vt:lpstr>PowerPoint Presentation</vt:lpstr>
      <vt:lpstr>PowerPoint Presentation</vt:lpstr>
      <vt:lpstr>Where are we?</vt:lpstr>
      <vt:lpstr>Is product design important?</vt:lpstr>
      <vt:lpstr>PowerPoint Presentation</vt:lpstr>
      <vt:lpstr>PowerPoint Presentation</vt:lpstr>
      <vt:lpstr>Flygt PC Pump has the double Grip-lock seal lubricated by  vegetable oil.</vt:lpstr>
      <vt:lpstr>Robust grinder wheel and shredder ring</vt:lpstr>
      <vt:lpstr>PowerPoint Presentation</vt:lpstr>
      <vt:lpstr>Flygt pump:  Controls located in the panel, not in the pump!</vt:lpstr>
      <vt:lpstr>White Paper Henry S. Albro, F. R. Mahoney &amp; Associates </vt:lpstr>
      <vt:lpstr>Sturbridge MA Annual Report 2014</vt:lpstr>
      <vt:lpstr>3068.175 Features</vt:lpstr>
      <vt:lpstr>PowerPoint Presentation</vt:lpstr>
      <vt:lpstr>Multitrode Level sensing device  *10 year Warranty!</vt:lpstr>
      <vt:lpstr>PowerPoint Presentation</vt:lpstr>
      <vt:lpstr>PowerPoint Presentation</vt:lpstr>
      <vt:lpstr>PowerPoint Presentation</vt:lpstr>
      <vt:lpstr>Ease of install for home owners!  No Concrete Ballast needed in high water areas. (saves money on install)  The station is Bright White! makes it easy to see what's going on inside.</vt:lpstr>
      <vt:lpstr>PowerPoint Presentation</vt:lpstr>
      <vt:lpstr>Compit Benefit's vs Other Guys</vt:lpstr>
      <vt:lpstr>PowerPoint Presentation</vt:lpstr>
      <vt:lpstr>WRT Simplex  Value Station </vt:lpstr>
      <vt:lpstr>PowerPoint Presentation</vt:lpstr>
      <vt:lpstr>Water Resource Technologies</vt:lpstr>
      <vt:lpstr>Water Resource Technologies Florida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Advantages of Low Pressure Sewers</dc:title>
  <dc:creator>pete romprey</dc:creator>
  <cp:lastModifiedBy>Barb Lefebvre</cp:lastModifiedBy>
  <cp:revision>83</cp:revision>
  <dcterms:created xsi:type="dcterms:W3CDTF">2015-08-22T14:22:41Z</dcterms:created>
  <dcterms:modified xsi:type="dcterms:W3CDTF">2015-08-26T12:08:48Z</dcterms:modified>
</cp:coreProperties>
</file>